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01" autoAdjust="0"/>
    <p:restoredTop sz="94598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A7DE-D06E-4898-ABFD-121906A76106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f zij de heer, de almachtige koning der 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404663"/>
          </a:xfrm>
        </p:spPr>
        <p:txBody>
          <a:bodyPr>
            <a:noAutofit/>
          </a:bodyPr>
          <a:lstStyle/>
          <a:p>
            <a:r>
              <a:rPr lang="nl-NL" sz="3600" b="1" dirty="0" smtClean="0"/>
              <a:t>Lof zij de Heer' de almachtige koning der ere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500042"/>
            <a:ext cx="9144064" cy="4024468"/>
          </a:xfrm>
        </p:spPr>
        <p:txBody>
          <a:bodyPr numCol="2">
            <a:noAutofit/>
          </a:bodyPr>
          <a:lstStyle/>
          <a:p>
            <a:pPr marL="342900" indent="-342900" algn="l"/>
            <a:r>
              <a:rPr lang="nl-NL" sz="1200" b="1" dirty="0" smtClean="0">
                <a:solidFill>
                  <a:schemeClr val="tx1"/>
                </a:solidFill>
              </a:rPr>
              <a:t>1.Lof zij de Heer, </a:t>
            </a:r>
            <a:r>
              <a:rPr lang="nl-NL" sz="1200" b="1" dirty="0" smtClean="0">
                <a:solidFill>
                  <a:schemeClr val="tx1"/>
                </a:solidFill>
              </a:rPr>
              <a:t>de </a:t>
            </a:r>
            <a:r>
              <a:rPr lang="nl-NL" sz="1200" b="1" dirty="0" smtClean="0">
                <a:solidFill>
                  <a:schemeClr val="tx1"/>
                </a:solidFill>
              </a:rPr>
              <a:t>almachtige Koning der ere,</a:t>
            </a: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Laat ons naar hartelust </a:t>
            </a:r>
            <a:r>
              <a:rPr lang="nl-NL" sz="1200" b="1" dirty="0" smtClean="0">
                <a:solidFill>
                  <a:schemeClr val="tx1"/>
                </a:solidFill>
              </a:rPr>
              <a:t> </a:t>
            </a:r>
            <a:endParaRPr lang="nl-NL" sz="12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zingen en blij musiceren.</a:t>
            </a: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Komt allen saam, </a:t>
            </a:r>
            <a:r>
              <a:rPr lang="nl-NL" sz="1200" b="1" dirty="0" smtClean="0">
                <a:solidFill>
                  <a:schemeClr val="tx1"/>
                </a:solidFill>
              </a:rPr>
              <a:t>Psalmzingt </a:t>
            </a:r>
            <a:r>
              <a:rPr lang="nl-NL" sz="1200" b="1" dirty="0" smtClean="0">
                <a:solidFill>
                  <a:schemeClr val="tx1"/>
                </a:solidFill>
              </a:rPr>
              <a:t>de heilige naam,</a:t>
            </a: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Looft al wat ademt de here.</a:t>
            </a:r>
          </a:p>
          <a:p>
            <a:pPr algn="l"/>
            <a:endParaRPr lang="nl-NL" sz="12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2. Lof zij de Heer, </a:t>
            </a:r>
            <a:r>
              <a:rPr lang="nl-NL" sz="1200" b="1" dirty="0" smtClean="0">
                <a:solidFill>
                  <a:schemeClr val="tx1"/>
                </a:solidFill>
              </a:rPr>
              <a:t> hij </a:t>
            </a:r>
            <a:r>
              <a:rPr lang="nl-NL" sz="1200" b="1" dirty="0" smtClean="0">
                <a:solidFill>
                  <a:schemeClr val="tx1"/>
                </a:solidFill>
              </a:rPr>
              <a:t>omringt met zijn liefde uw leven;</a:t>
            </a: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Heeft u in ’t licht </a:t>
            </a: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als op adelaarsvleugelen geheven.</a:t>
            </a: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Hij die u leidt, </a:t>
            </a:r>
            <a:r>
              <a:rPr lang="nl-NL" sz="1200" b="1" dirty="0" smtClean="0">
                <a:solidFill>
                  <a:schemeClr val="tx1"/>
                </a:solidFill>
              </a:rPr>
              <a:t>Zodat </a:t>
            </a:r>
            <a:r>
              <a:rPr lang="nl-NL" sz="1200" b="1" dirty="0" smtClean="0">
                <a:solidFill>
                  <a:schemeClr val="tx1"/>
                </a:solidFill>
              </a:rPr>
              <a:t>uw hart zich verblijdt,</a:t>
            </a: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Hij heeft Zijn woord u gegeven.</a:t>
            </a:r>
          </a:p>
          <a:p>
            <a:pPr algn="l"/>
            <a:endParaRPr lang="nl-NL" sz="12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3.Lof zij de Heer</a:t>
            </a:r>
            <a:r>
              <a:rPr lang="nl-NL" sz="1200" b="1" dirty="0" smtClean="0">
                <a:solidFill>
                  <a:schemeClr val="tx1"/>
                </a:solidFill>
              </a:rPr>
              <a:t>, die </a:t>
            </a:r>
            <a:r>
              <a:rPr lang="nl-NL" sz="1200" b="1" dirty="0" smtClean="0">
                <a:solidFill>
                  <a:schemeClr val="tx1"/>
                </a:solidFill>
              </a:rPr>
              <a:t>uw lichaam; </a:t>
            </a:r>
            <a:endParaRPr lang="nl-NL" sz="12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Zo </a:t>
            </a:r>
            <a:r>
              <a:rPr lang="nl-NL" sz="1200" b="1" dirty="0" smtClean="0">
                <a:solidFill>
                  <a:schemeClr val="tx1"/>
                </a:solidFill>
              </a:rPr>
              <a:t>schoon heeft u geweven,</a:t>
            </a: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Dagelijks heeft u kracht en  </a:t>
            </a:r>
            <a:r>
              <a:rPr lang="nl-NL" sz="1200" b="1" dirty="0" smtClean="0">
                <a:solidFill>
                  <a:schemeClr val="tx1"/>
                </a:solidFill>
              </a:rPr>
              <a:t>gezondheid </a:t>
            </a:r>
            <a:r>
              <a:rPr lang="nl-NL" sz="1200" b="1" dirty="0" smtClean="0">
                <a:solidFill>
                  <a:schemeClr val="tx1"/>
                </a:solidFill>
              </a:rPr>
              <a:t>gegeven, </a:t>
            </a: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Hij  heeft  u lief,  </a:t>
            </a:r>
            <a:r>
              <a:rPr lang="nl-NL" sz="1200" b="1" dirty="0" smtClean="0">
                <a:solidFill>
                  <a:schemeClr val="tx1"/>
                </a:solidFill>
              </a:rPr>
              <a:t>die </a:t>
            </a:r>
            <a:r>
              <a:rPr lang="nl-NL" sz="1200" b="1" dirty="0" smtClean="0">
                <a:solidFill>
                  <a:schemeClr val="tx1"/>
                </a:solidFill>
              </a:rPr>
              <a:t>tot zijn kind u  u verhief</a:t>
            </a: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Ja, Hij beschikt u ten  leven.</a:t>
            </a: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\</a:t>
            </a: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4</a:t>
            </a:r>
            <a:r>
              <a:rPr lang="nl-NL" sz="1200" b="1" dirty="0" smtClean="0">
                <a:solidFill>
                  <a:schemeClr val="tx1"/>
                </a:solidFill>
              </a:rPr>
              <a:t>. Lof zij de </a:t>
            </a:r>
            <a:r>
              <a:rPr lang="nl-NL" sz="1200" b="1" dirty="0" smtClean="0">
                <a:solidFill>
                  <a:schemeClr val="tx1"/>
                </a:solidFill>
              </a:rPr>
              <a:t>Heer,  die </a:t>
            </a:r>
            <a:r>
              <a:rPr lang="nl-NL" sz="1200" b="1" dirty="0" smtClean="0">
                <a:solidFill>
                  <a:schemeClr val="tx1"/>
                </a:solidFill>
              </a:rPr>
              <a:t>uw huis en uw haard heeft gezegend,</a:t>
            </a: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lof zij de hemelse liefde </a:t>
            </a: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die over ons </a:t>
            </a:r>
            <a:r>
              <a:rPr lang="nl-NL" sz="1200" b="1" dirty="0" smtClean="0">
                <a:solidFill>
                  <a:schemeClr val="tx1"/>
                </a:solidFill>
              </a:rPr>
              <a:t>regent.Denk </a:t>
            </a:r>
            <a:r>
              <a:rPr lang="nl-NL" sz="1200" b="1" dirty="0" smtClean="0">
                <a:solidFill>
                  <a:schemeClr val="tx1"/>
                </a:solidFill>
              </a:rPr>
              <a:t>elke dag,  </a:t>
            </a: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Aan wat Zijn almacht vermag,</a:t>
            </a: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Die u met liefde bejegent.</a:t>
            </a:r>
          </a:p>
          <a:p>
            <a:pPr algn="l"/>
            <a:endParaRPr lang="nl-NL" sz="12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5. Lof zij de </a:t>
            </a:r>
            <a:r>
              <a:rPr lang="nl-NL" sz="1200" b="1" dirty="0" smtClean="0">
                <a:solidFill>
                  <a:schemeClr val="tx1"/>
                </a:solidFill>
              </a:rPr>
              <a:t>Heer,  met </a:t>
            </a:r>
            <a:r>
              <a:rPr lang="nl-NL" sz="1200" b="1" dirty="0" smtClean="0">
                <a:solidFill>
                  <a:schemeClr val="tx1"/>
                </a:solidFill>
              </a:rPr>
              <a:t>de heerlijkste naam van zijn namen,</a:t>
            </a: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Christenen looft Hem met </a:t>
            </a: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Abrahams kinderen samen.</a:t>
            </a: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Hart wees gerust,  </a:t>
            </a:r>
            <a:r>
              <a:rPr lang="nl-NL" sz="1200" b="1" dirty="0" smtClean="0">
                <a:solidFill>
                  <a:schemeClr val="tx1"/>
                </a:solidFill>
              </a:rPr>
              <a:t> Hij </a:t>
            </a:r>
            <a:r>
              <a:rPr lang="nl-NL" sz="1200" b="1" dirty="0" smtClean="0">
                <a:solidFill>
                  <a:schemeClr val="tx1"/>
                </a:solidFill>
              </a:rPr>
              <a:t>is uw licht en uw lust,</a:t>
            </a:r>
          </a:p>
          <a:p>
            <a:pPr algn="l"/>
            <a:r>
              <a:rPr lang="nl-NL" sz="1200" b="1" dirty="0" smtClean="0">
                <a:solidFill>
                  <a:schemeClr val="tx1"/>
                </a:solidFill>
              </a:rPr>
              <a:t>Alles wat ademt zegt: Amen. </a:t>
            </a:r>
            <a:endParaRPr lang="nl-NL" sz="1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215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Lof zij de Heer' de almachtige koning der ere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Lof zij de heer, de almachtige koning der ere</dc:title>
  <dc:creator>mary</dc:creator>
  <cp:lastModifiedBy>FRONT</cp:lastModifiedBy>
  <cp:revision>7</cp:revision>
  <dcterms:created xsi:type="dcterms:W3CDTF">2019-10-30T13:11:34Z</dcterms:created>
  <dcterms:modified xsi:type="dcterms:W3CDTF">2025-05-07T19:25:24Z</dcterms:modified>
</cp:coreProperties>
</file>