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638-3582-483A-9712-696B3F78A24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187A-400E-43CA-B703-086C8ED4A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638-3582-483A-9712-696B3F78A24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187A-400E-43CA-B703-086C8ED4A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638-3582-483A-9712-696B3F78A24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187A-400E-43CA-B703-086C8ED4A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638-3582-483A-9712-696B3F78A24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187A-400E-43CA-B703-086C8ED4A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638-3582-483A-9712-696B3F78A24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187A-400E-43CA-B703-086C8ED4A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638-3582-483A-9712-696B3F78A24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187A-400E-43CA-B703-086C8ED4A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638-3582-483A-9712-696B3F78A24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187A-400E-43CA-B703-086C8ED4A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638-3582-483A-9712-696B3F78A24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187A-400E-43CA-B703-086C8ED4A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638-3582-483A-9712-696B3F78A24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187A-400E-43CA-B703-086C8ED4A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638-3582-483A-9712-696B3F78A24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187A-400E-43CA-B703-086C8ED4A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638-3582-483A-9712-696B3F78A24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187A-400E-43CA-B703-086C8ED4A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74638-3582-483A-9712-696B3F78A24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2187A-400E-43CA-B703-086C8ED4A4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ce I have been redeemed.jpg"/>
          <p:cNvPicPr>
            <a:picLocks noChangeAspect="1"/>
          </p:cNvPicPr>
          <p:nvPr userDrawn="1"/>
        </p:nvPicPr>
        <p:blipFill>
          <a:blip r:embed="rId14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ngu Kuamin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343400" cy="6127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wimbo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mzuri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6248400" cy="48768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wimbo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mzuri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kuamini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Mkombozo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Mfalme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kuamini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</a:t>
            </a: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Refrain:                                                                          </a:t>
            </a:r>
            <a:r>
              <a:rPr lang="en-US" sz="2400" b="1" dirty="0" err="1" smtClean="0">
                <a:solidFill>
                  <a:srgbClr val="FF0000"/>
                </a:solidFill>
              </a:rPr>
              <a:t>Tangu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kuamini</a:t>
            </a:r>
            <a:r>
              <a:rPr lang="en-US" sz="2400" b="1" dirty="0" smtClean="0">
                <a:solidFill>
                  <a:srgbClr val="FF0000"/>
                </a:solidFill>
              </a:rPr>
              <a:t>,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Tangu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kuamini</a:t>
            </a:r>
            <a:r>
              <a:rPr lang="en-US" sz="2400" b="1" dirty="0" smtClean="0">
                <a:solidFill>
                  <a:srgbClr val="FF0000"/>
                </a:solidFill>
              </a:rPr>
              <a:t>,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Jina</a:t>
            </a:r>
            <a:r>
              <a:rPr lang="en-US" sz="2400" b="1" dirty="0" smtClean="0">
                <a:solidFill>
                  <a:srgbClr val="FF0000"/>
                </a:solidFill>
              </a:rPr>
              <a:t> lake ‘</a:t>
            </a:r>
            <a:r>
              <a:rPr lang="en-US" sz="2400" b="1" dirty="0" err="1" smtClean="0">
                <a:solidFill>
                  <a:srgbClr val="FF0000"/>
                </a:solidFill>
              </a:rPr>
              <a:t>tasifu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Tangu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kuamini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Nitalisifu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jina</a:t>
            </a:r>
            <a:r>
              <a:rPr lang="en-US" sz="2400" b="1" dirty="0" smtClean="0">
                <a:solidFill>
                  <a:srgbClr val="FF0000"/>
                </a:solidFill>
              </a:rPr>
              <a:t> lake.</a:t>
            </a: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anatosha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kuamini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Mapenzi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napenda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kuamini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Ninalo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shuhuda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kuamini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Linalofukuza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kuamini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Ninalo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tayari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kuamini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Nililorithi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kuamini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87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Ninao wimbo mzuri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Tangu Kuamini</dc:title>
  <dc:creator>user</dc:creator>
  <cp:lastModifiedBy>user</cp:lastModifiedBy>
  <cp:revision>8</cp:revision>
  <dcterms:created xsi:type="dcterms:W3CDTF">2019-09-03T15:40:50Z</dcterms:created>
  <dcterms:modified xsi:type="dcterms:W3CDTF">2019-09-03T19:42:35Z</dcterms:modified>
</cp:coreProperties>
</file>