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12AF-A17E-4CFD-B188-86098C13F708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2B1-3240-445F-9CFD-2AC64966A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12AF-A17E-4CFD-B188-86098C13F708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2B1-3240-445F-9CFD-2AC64966A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12AF-A17E-4CFD-B188-86098C13F708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2B1-3240-445F-9CFD-2AC64966A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12AF-A17E-4CFD-B188-86098C13F708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2B1-3240-445F-9CFD-2AC64966A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12AF-A17E-4CFD-B188-86098C13F708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2B1-3240-445F-9CFD-2AC64966A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12AF-A17E-4CFD-B188-86098C13F708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2B1-3240-445F-9CFD-2AC64966A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12AF-A17E-4CFD-B188-86098C13F708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2B1-3240-445F-9CFD-2AC64966A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12AF-A17E-4CFD-B188-86098C13F708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2B1-3240-445F-9CFD-2AC64966A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12AF-A17E-4CFD-B188-86098C13F708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2B1-3240-445F-9CFD-2AC64966A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12AF-A17E-4CFD-B188-86098C13F708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2B1-3240-445F-9CFD-2AC64966A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12AF-A17E-4CFD-B188-86098C13F708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F2B1-3240-445F-9CFD-2AC64966A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312AF-A17E-4CFD-B188-86098C13F708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6F2B1-3240-445F-9CFD-2AC64966AC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f Jesus' Love that Sought Me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e Liebe Jesu fand mi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0"/>
            <a:ext cx="5562600" cy="609600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Die Liebe Jesu fand mich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295400"/>
            <a:ext cx="6629400" cy="48768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Liebe Jesu fand mich, als ich in Sünd  verlorn;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 wunderbare Gnade hat mich ganz  neu geborn;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 Gr</a:t>
            </a:r>
            <a:r>
              <a:rPr lang="de-DE" b="1" dirty="0" smtClean="0">
                <a:solidFill>
                  <a:schemeClr val="tx1"/>
                </a:solidFill>
              </a:rPr>
              <a:t>öße  des </a:t>
            </a:r>
            <a:r>
              <a:rPr lang="de-DE" b="1" dirty="0" smtClean="0">
                <a:solidFill>
                  <a:schemeClr val="tx1"/>
                </a:solidFill>
              </a:rPr>
              <a:t>Erbarmens, </a:t>
            </a:r>
            <a:r>
              <a:rPr lang="de-DE" b="1" dirty="0" smtClean="0">
                <a:solidFill>
                  <a:schemeClr val="tx1"/>
                </a:solidFill>
              </a:rPr>
              <a:t>weit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tiefer als die see,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höher als der Himmel, Ich singe davon stets.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rgbClr val="FF0000"/>
                </a:solidFill>
              </a:rPr>
              <a:t>Refrain:</a:t>
            </a:r>
            <a:br>
              <a:rPr lang="de-DE" b="1" dirty="0" smtClean="0">
                <a:solidFill>
                  <a:srgbClr val="FF0000"/>
                </a:solidFill>
              </a:rPr>
            </a:br>
            <a:r>
              <a:rPr lang="de-DE" b="1" dirty="0" smtClean="0">
                <a:solidFill>
                  <a:srgbClr val="FF0000"/>
                </a:solidFill>
              </a:rPr>
              <a:t>Süßer  noch von  </a:t>
            </a:r>
            <a:r>
              <a:rPr lang="de-DE" b="1" dirty="0" smtClean="0">
                <a:solidFill>
                  <a:srgbClr val="FF0000"/>
                </a:solidFill>
              </a:rPr>
              <a:t>Jahr  </a:t>
            </a:r>
            <a:r>
              <a:rPr lang="de-DE" b="1" dirty="0" smtClean="0">
                <a:solidFill>
                  <a:srgbClr val="FF0000"/>
                </a:solidFill>
              </a:rPr>
              <a:t>zu Jahr  Süßer  noch von Jahr zu Jahr,</a:t>
            </a:r>
            <a:br>
              <a:rPr lang="de-DE" b="1" dirty="0" smtClean="0">
                <a:solidFill>
                  <a:srgbClr val="FF0000"/>
                </a:solidFill>
              </a:rPr>
            </a:br>
            <a:r>
              <a:rPr lang="de-DE" b="1" dirty="0" smtClean="0">
                <a:solidFill>
                  <a:srgbClr val="FF0000"/>
                </a:solidFill>
              </a:rPr>
              <a:t>Reicher, voller, tiefer, Jesu Liebe wird süßer,</a:t>
            </a:r>
            <a:br>
              <a:rPr lang="de-DE" b="1" dirty="0" smtClean="0">
                <a:solidFill>
                  <a:srgbClr val="FF0000"/>
                </a:solidFill>
              </a:rPr>
            </a:br>
            <a:r>
              <a:rPr lang="de-DE" b="1" dirty="0" smtClean="0">
                <a:solidFill>
                  <a:srgbClr val="FF0000"/>
                </a:solidFill>
              </a:rPr>
              <a:t>Süßer noch von  Jahr  </a:t>
            </a:r>
            <a:r>
              <a:rPr lang="de-DE" b="1" dirty="0" smtClean="0">
                <a:solidFill>
                  <a:srgbClr val="FF0000"/>
                </a:solidFill>
              </a:rPr>
              <a:t>zu Jahr </a:t>
            </a:r>
            <a:r>
              <a:rPr lang="de-DE" b="1" dirty="0" smtClean="0">
                <a:solidFill>
                  <a:srgbClr val="FF0000"/>
                </a:solidFill>
              </a:rPr>
              <a:t>.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/>
                </a:solidFill>
              </a:rPr>
              <a:t>Er lebte in Judäa  vor langer </a:t>
            </a:r>
            <a:r>
              <a:rPr lang="de-DE" b="1" dirty="0" smtClean="0">
                <a:solidFill>
                  <a:schemeClr val="tx1"/>
                </a:solidFill>
              </a:rPr>
              <a:t>langer </a:t>
            </a:r>
            <a:r>
              <a:rPr lang="de-DE" b="1" dirty="0" smtClean="0">
                <a:solidFill>
                  <a:schemeClr val="tx1"/>
                </a:solidFill>
              </a:rPr>
              <a:t>Zeit  </a:t>
            </a:r>
            <a:r>
              <a:rPr lang="de-DE" b="1" dirty="0" smtClean="0">
                <a:solidFill>
                  <a:schemeClr val="tx1"/>
                </a:solidFill>
              </a:rPr>
              <a:t>                                  Die </a:t>
            </a:r>
            <a:r>
              <a:rPr lang="de-DE" b="1" dirty="0" smtClean="0">
                <a:solidFill>
                  <a:schemeClr val="tx1"/>
                </a:solidFill>
              </a:rPr>
              <a:t>Leute drängte zu ihm, erwarteten sein Heil.</a:t>
            </a:r>
            <a:br>
              <a:rPr lang="de-DE" b="1" dirty="0" smtClean="0">
                <a:solidFill>
                  <a:schemeClr val="tx1"/>
                </a:solidFill>
              </a:rPr>
            </a:br>
            <a:r>
              <a:rPr lang="de-DE" b="1" dirty="0" smtClean="0">
                <a:solidFill>
                  <a:schemeClr val="tx1"/>
                </a:solidFill>
              </a:rPr>
              <a:t>Er half allen Betrübten, gab Blinden </a:t>
            </a:r>
            <a:r>
              <a:rPr lang="de-DE" b="1" dirty="0" smtClean="0">
                <a:solidFill>
                  <a:schemeClr val="tx1"/>
                </a:solidFill>
              </a:rPr>
              <a:t>Augenlicht;</a:t>
            </a:r>
            <a:r>
              <a:rPr lang="de-DE" b="1" dirty="0" smtClean="0">
                <a:solidFill>
                  <a:schemeClr val="tx1"/>
                </a:solidFill>
              </a:rPr>
              <a:t/>
            </a:r>
            <a:br>
              <a:rPr lang="de-DE" b="1" dirty="0" smtClean="0">
                <a:solidFill>
                  <a:schemeClr val="tx1"/>
                </a:solidFill>
              </a:rPr>
            </a:br>
            <a:r>
              <a:rPr lang="de-DE" b="1" dirty="0" smtClean="0">
                <a:solidFill>
                  <a:schemeClr val="tx1"/>
                </a:solidFill>
              </a:rPr>
              <a:t>Und immer noch sorgt  Jesus  in Liebe sich um mich.</a:t>
            </a:r>
            <a:br>
              <a:rPr lang="de-DE" b="1" dirty="0" smtClean="0">
                <a:solidFill>
                  <a:schemeClr val="tx1"/>
                </a:solidFill>
              </a:rPr>
            </a:br>
            <a:r>
              <a:rPr lang="de-DE" b="1" dirty="0" smtClean="0">
                <a:solidFill>
                  <a:schemeClr val="tx1"/>
                </a:solidFill>
              </a:rPr>
              <a:t/>
            </a:r>
            <a:br>
              <a:rPr lang="de-DE" b="1" dirty="0" smtClean="0">
                <a:solidFill>
                  <a:schemeClr val="tx1"/>
                </a:solidFill>
              </a:rPr>
            </a:br>
            <a:r>
              <a:rPr lang="de-DE" b="1" dirty="0" smtClean="0">
                <a:solidFill>
                  <a:schemeClr val="tx1"/>
                </a:solidFill>
              </a:rPr>
              <a:t>Aus </a:t>
            </a:r>
            <a:r>
              <a:rPr lang="de-DE" b="1" dirty="0" smtClean="0">
                <a:solidFill>
                  <a:schemeClr val="tx1"/>
                </a:solidFill>
              </a:rPr>
              <a:t>wunderbarer </a:t>
            </a:r>
            <a:r>
              <a:rPr lang="de-DE" b="1" dirty="0" smtClean="0">
                <a:solidFill>
                  <a:schemeClr val="tx1"/>
                </a:solidFill>
              </a:rPr>
              <a:t>Liebe trug er all unser Leid,</a:t>
            </a:r>
            <a:br>
              <a:rPr lang="de-DE" b="1" dirty="0" smtClean="0">
                <a:solidFill>
                  <a:schemeClr val="tx1"/>
                </a:solidFill>
              </a:rPr>
            </a:br>
            <a:r>
              <a:rPr lang="de-DE" b="1" dirty="0" smtClean="0">
                <a:solidFill>
                  <a:schemeClr val="tx1"/>
                </a:solidFill>
              </a:rPr>
              <a:t>Nahm auf sich ohne Klage die Todeseinsamkeit;</a:t>
            </a:r>
            <a:br>
              <a:rPr lang="de-DE" b="1" dirty="0" smtClean="0">
                <a:solidFill>
                  <a:schemeClr val="tx1"/>
                </a:solidFill>
              </a:rPr>
            </a:br>
            <a:r>
              <a:rPr lang="de-DE" b="1" dirty="0" smtClean="0">
                <a:solidFill>
                  <a:schemeClr val="tx1"/>
                </a:solidFill>
              </a:rPr>
              <a:t>So singt mit allen Heiligen vor  des </a:t>
            </a:r>
            <a:r>
              <a:rPr lang="de-DE" b="1" dirty="0" smtClean="0">
                <a:solidFill>
                  <a:schemeClr val="tx1"/>
                </a:solidFill>
              </a:rPr>
              <a:t> Erlösers </a:t>
            </a:r>
            <a:r>
              <a:rPr lang="de-DE" b="1" dirty="0" smtClean="0">
                <a:solidFill>
                  <a:schemeClr val="tx1"/>
                </a:solidFill>
              </a:rPr>
              <a:t>thron,</a:t>
            </a:r>
            <a:br>
              <a:rPr lang="de-DE" b="1" dirty="0" smtClean="0">
                <a:solidFill>
                  <a:schemeClr val="tx1"/>
                </a:solidFill>
              </a:rPr>
            </a:br>
            <a:r>
              <a:rPr lang="de-DE" b="1" dirty="0" smtClean="0">
                <a:solidFill>
                  <a:schemeClr val="tx1"/>
                </a:solidFill>
              </a:rPr>
              <a:t>Bis Erd und Himmel schallen vom Lob für Gottes Sohn.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Die Liebe Jesu fand mich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Liebe Jesu fand mich </dc:title>
  <dc:creator>user</dc:creator>
  <cp:lastModifiedBy>user</cp:lastModifiedBy>
  <cp:revision>42</cp:revision>
  <dcterms:created xsi:type="dcterms:W3CDTF">2019-09-17T18:26:02Z</dcterms:created>
  <dcterms:modified xsi:type="dcterms:W3CDTF">2019-09-18T23:17:15Z</dcterms:modified>
</cp:coreProperties>
</file>