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621A5-4F5C-4D92-BA7E-6D61F2431E3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BCE9-B8E8-47E7-9165-203C36381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io d'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926" y="0"/>
            <a:ext cx="3286148" cy="57148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O </a:t>
            </a:r>
            <a:r>
              <a:rPr lang="en-US" sz="4000" b="1" dirty="0" err="1" smtClean="0"/>
              <a:t>Dio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d'amor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785794"/>
            <a:ext cx="3857652" cy="3937992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Dio d’amor, deh! Ascolta il mio pregar: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Rendimi intento tutto al Tuo timor;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l’Evangel desiro in Te abbondar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carità, di fè, Di speme ognor.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Dio d’amor, deh! Ascolta il mio pregar: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Tua parola scrivi nel mio cuor.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Altro non v’è che possa consolar;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essa sola sento in Te vigor.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Dio d’amor, deh! Ascolta il mio pregar: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Fammi secondo tutto il Tuo voler.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tutto il cuor, deh, fammi camminar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Ripieno di Virtù nei Tuoi sentier.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Dio d’amor, Deh! Ascolta il mio pregar: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Desiro ognor conoscerTi di più.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D’ogni Tuo ben deh! Fammi giubilar: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Nome Te lo chiedo di Gesù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146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Dio d'amor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Dio d’amor, deh, ascolta il mio pregar</dc:title>
  <dc:creator>mary</dc:creator>
  <cp:lastModifiedBy>FRONT</cp:lastModifiedBy>
  <cp:revision>10</cp:revision>
  <dcterms:created xsi:type="dcterms:W3CDTF">2022-03-24T19:38:49Z</dcterms:created>
  <dcterms:modified xsi:type="dcterms:W3CDTF">2024-07-20T18:01:35Z</dcterms:modified>
</cp:coreProperties>
</file>