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6630E-E421-4660-9B09-963979308BC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B3024-55C7-42EE-8B21-6507DFD50B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batkanlah Ra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Nobatkanlah</a:t>
            </a:r>
            <a:r>
              <a:rPr lang="en-US" b="1" dirty="0"/>
              <a:t> </a:t>
            </a:r>
            <a:r>
              <a:rPr lang="en-US" b="1" dirty="0" smtClean="0"/>
              <a:t>Raja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5486400" cy="5334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Nobatkanlah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Raja!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takhta-Nya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dengarlah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berkumandang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lebar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Bangunlah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gantiku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selama-lamanya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Nobatkanlah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Raja!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mengalahkan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meny'lamatkanku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rahmat-Nya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menebusku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kekal-Nya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Nobatkanlah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Raja!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s'mesta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disebut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Mahamulia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raja-raja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bertelut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Nobatkanlah Raja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Nobatkanlah Raja </dc:title>
  <dc:creator>FRONT</dc:creator>
  <cp:lastModifiedBy>FRONT</cp:lastModifiedBy>
  <cp:revision>2</cp:revision>
  <dcterms:created xsi:type="dcterms:W3CDTF">2024-07-11T21:20:55Z</dcterms:created>
  <dcterms:modified xsi:type="dcterms:W3CDTF">2024-07-11T21:45:47Z</dcterms:modified>
</cp:coreProperties>
</file>