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3" d="100"/>
          <a:sy n="83" d="100"/>
        </p:scale>
        <p:origin x="-130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20EFD-A92B-4A6C-B7F1-0D35087071C9}" type="datetimeFigureOut">
              <a:rPr lang="en-US" smtClean="0"/>
              <a:pPr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Eastern Gat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Puerta Orien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176464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 </a:t>
            </a:r>
            <a:r>
              <a:rPr lang="en-US" b="1" dirty="0" err="1" smtClean="0"/>
              <a:t>Puerta</a:t>
            </a:r>
            <a:r>
              <a:rPr lang="en-US" b="1" dirty="0" smtClean="0"/>
              <a:t> Oriental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3096344" cy="5112568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mundo la Iglesia,            Peregrina ha de estar;              Anhelante ella espera,                     Su feliz, eterno hogar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                                                       Nos veremos, nos veremos,</a:t>
            </a:r>
            <a:r>
              <a:rPr lang="es-ES" sz="1600" b="1" dirty="0" smtClean="0">
                <a:solidFill>
                  <a:srgbClr val="FF0000"/>
                </a:solidFill>
              </a:rPr>
              <a:t/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Nos veremos en la tierra m</a:t>
            </a:r>
            <a:r>
              <a:rPr lang="es-ES" sz="1600" b="1" dirty="0" smtClean="0">
                <a:solidFill>
                  <a:srgbClr val="FF0000"/>
                </a:solidFill>
              </a:rPr>
              <a:t>á</a:t>
            </a:r>
            <a:r>
              <a:rPr lang="es-ES" sz="1600" b="1" dirty="0" smtClean="0">
                <a:solidFill>
                  <a:srgbClr val="FF0000"/>
                </a:solidFill>
              </a:rPr>
              <a:t>s all</a:t>
            </a:r>
            <a:r>
              <a:rPr lang="es-ES" sz="1600" b="1" dirty="0" smtClean="0">
                <a:solidFill>
                  <a:srgbClr val="FF0000"/>
                </a:solidFill>
              </a:rPr>
              <a:t>á</a:t>
            </a:r>
            <a:r>
              <a:rPr lang="es-ES" sz="1600" b="1" dirty="0" smtClean="0">
                <a:solidFill>
                  <a:srgbClr val="FF0000"/>
                </a:solidFill>
              </a:rPr>
              <a:t>;</a:t>
            </a:r>
            <a:r>
              <a:rPr lang="es-ES" sz="1600" b="1" dirty="0" smtClean="0">
                <a:solidFill>
                  <a:srgbClr val="FF0000"/>
                </a:solidFill>
              </a:rPr>
              <a:t/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Nos </a:t>
            </a:r>
            <a:r>
              <a:rPr lang="es-ES" sz="1600" b="1" dirty="0" smtClean="0">
                <a:solidFill>
                  <a:srgbClr val="FF0000"/>
                </a:solidFill>
              </a:rPr>
              <a:t>veremos</a:t>
            </a:r>
            <a:r>
              <a:rPr lang="es-ES" sz="1600" b="1" dirty="0" smtClean="0">
                <a:solidFill>
                  <a:srgbClr val="FF0000"/>
                </a:solidFill>
              </a:rPr>
              <a:t>,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smtClean="0">
                <a:solidFill>
                  <a:srgbClr val="FF0000"/>
                </a:solidFill>
              </a:rPr>
              <a:t>nos veremos,</a:t>
            </a:r>
            <a:r>
              <a:rPr lang="es-ES" sz="1600" b="1" dirty="0" smtClean="0">
                <a:solidFill>
                  <a:srgbClr val="FF0000"/>
                </a:solidFill>
              </a:rPr>
              <a:t/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Junto al  río cristalino m</a:t>
            </a:r>
            <a:r>
              <a:rPr lang="es-ES" sz="1600" b="1" dirty="0" smtClean="0">
                <a:solidFill>
                  <a:srgbClr val="FF0000"/>
                </a:solidFill>
              </a:rPr>
              <a:t>á</a:t>
            </a:r>
            <a:r>
              <a:rPr lang="es-ES" sz="1600" b="1" dirty="0" smtClean="0">
                <a:solidFill>
                  <a:srgbClr val="FF0000"/>
                </a:solidFill>
              </a:rPr>
              <a:t>s all</a:t>
            </a:r>
            <a:r>
              <a:rPr lang="es-ES" sz="1600" b="1" dirty="0" smtClean="0">
                <a:solidFill>
                  <a:srgbClr val="FF0000"/>
                </a:solidFill>
              </a:rPr>
              <a:t>á</a:t>
            </a:r>
            <a:r>
              <a:rPr lang="es-ES" sz="1600" b="1" dirty="0" smtClean="0">
                <a:solidFill>
                  <a:srgbClr val="FF0000"/>
                </a:solidFill>
              </a:rPr>
              <a:t>. </a:t>
            </a:r>
            <a:r>
              <a:rPr lang="es-ES" sz="1600" b="1" dirty="0" smtClean="0">
                <a:solidFill>
                  <a:srgbClr val="FF0000"/>
                </a:solidFill>
              </a:rPr>
              <a:t/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aquí es permanente,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 ha de terminar;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miramos adelante,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cielo nuestro hogar.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familias en la tierra,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Se desunen al morir;                      Mas esperan la mañana,               En que se han de reunir.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Jesús cual unos reyes,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Pronto habremos de estar;          Juntos miles de millares,               Con Jes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para morar.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Puerta Oriental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Puerta Oriental</dc:title>
  <dc:creator>mary</dc:creator>
  <cp:lastModifiedBy>mary</cp:lastModifiedBy>
  <cp:revision>11</cp:revision>
  <dcterms:created xsi:type="dcterms:W3CDTF">2018-05-26T22:22:15Z</dcterms:created>
  <dcterms:modified xsi:type="dcterms:W3CDTF">2019-07-27T22:06:05Z</dcterms:modified>
</cp:coreProperties>
</file>