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77" d="100"/>
          <a:sy n="77" d="100"/>
        </p:scale>
        <p:origin x="-3438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BAB1F-A705-4D93-B6F8-5CE2AB9990CE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69829-FF60-4874-AF57-B5DECBAB55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tak Tsungtsung Tem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6388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Kotak</a:t>
            </a:r>
            <a:r>
              <a:rPr lang="en-US" b="1" dirty="0"/>
              <a:t> </a:t>
            </a:r>
            <a:r>
              <a:rPr lang="en-US" b="1" dirty="0" err="1"/>
              <a:t>Tsungtsung</a:t>
            </a:r>
            <a:r>
              <a:rPr lang="en-US" b="1" dirty="0"/>
              <a:t> </a:t>
            </a:r>
            <a:r>
              <a:rPr lang="en-US" b="1" dirty="0" err="1" smtClean="0"/>
              <a:t>Temang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18985"/>
            <a:ext cx="4343400" cy="3581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1.Kotak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ngts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Temang,Tepelats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Temenen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pur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meyipogo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Reprangang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Tebu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lenji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odagi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chir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madokba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agiz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üker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Tenyartemi</a:t>
            </a:r>
            <a:r>
              <a:rPr lang="en-US" sz="1800" b="1" dirty="0" smtClean="0">
                <a:solidFill>
                  <a:srgbClr val="FF0000"/>
                </a:solidFill>
              </a:rPr>
              <a:t> ken </a:t>
            </a:r>
            <a:r>
              <a:rPr lang="en-US" sz="1800" b="1" dirty="0" err="1" smtClean="0">
                <a:solidFill>
                  <a:srgbClr val="FF0000"/>
                </a:solidFill>
              </a:rPr>
              <a:t>tentepdagi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Pelatepa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kongki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wadagi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Kristai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alangzükba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arürshir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telok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Kümtetba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nüng</a:t>
            </a:r>
            <a:r>
              <a:rPr lang="en-US" sz="1800" b="1" dirty="0" smtClean="0">
                <a:solidFill>
                  <a:srgbClr val="FF0000"/>
                </a:solidFill>
              </a:rPr>
              <a:t> ken </a:t>
            </a:r>
            <a:r>
              <a:rPr lang="en-US" sz="1800" b="1" dirty="0" err="1" smtClean="0">
                <a:solidFill>
                  <a:srgbClr val="FF0000"/>
                </a:solidFill>
              </a:rPr>
              <a:t>tendagi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Kotak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ngts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Temang,Tepelats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Madokba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tanaben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nguogo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Nisung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menen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nungi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ümzükogo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Tanaben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aküm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Kotak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ngts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Temang,Tepelats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Tenyartem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takokba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ken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Tepela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osang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ajakleni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yokang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  <a:endParaRPr lang="en-US" sz="1800" b="1" dirty="0" smtClean="0"/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taküm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meyipogo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Kotak Tsungtsung Temang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Kotak Tsungtsung Temang AO</dc:title>
  <dc:creator>FRONT</dc:creator>
  <cp:lastModifiedBy>FRONT</cp:lastModifiedBy>
  <cp:revision>17</cp:revision>
  <dcterms:created xsi:type="dcterms:W3CDTF">2024-08-19T21:12:50Z</dcterms:created>
  <dcterms:modified xsi:type="dcterms:W3CDTF">2024-08-29T16:45:43Z</dcterms:modified>
</cp:coreProperties>
</file>