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FF650-5492-4FC4-ABA4-B5E5C4B06A2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91955-5064-4351-9CC7-A511681325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k, want de nacht zal ko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052736"/>
            <a:ext cx="5688632" cy="578495"/>
          </a:xfrm>
        </p:spPr>
        <p:txBody>
          <a:bodyPr>
            <a:noAutofit/>
          </a:bodyPr>
          <a:lstStyle/>
          <a:p>
            <a:r>
              <a:rPr lang="nl-NL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Werk, want de nacht zal komen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2681536"/>
            <a:ext cx="5976664" cy="4176464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Werk, want de nacht zal komen  werk van de morgen aan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Laat niet in aardse dromen  ’t ochtenduur vergaan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Tijd weet van slaap nocht rusten  zie ’t zonlicht op zijn baan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groepje mannenkoor en laat u niets gelusten  voor gij hebt gedaan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Werk, want de nacht zal dalen  en eer uw hart ’t vermoedt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werk door dan, ook bij ’t stralen  van de middaggloed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Uit al uw macht gedurig  volbracht, wat gij ook doet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Een geest getrouw en vurig  maakt uw arbeid zoet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Werk, want het rustuur nadert  zie, hoe het westen wacht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gouden glans dooraderd  haast komt nu de nacht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Zo keert ons licht tot duister  wordt macht’loos onze kracht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Maar ’t werk houdt eeuwig luister  in de Heer volbracht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Werk, want de nacht zal komen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 want de nacht zal komen</dc:title>
  <dc:creator>mary</dc:creator>
  <cp:lastModifiedBy>mary</cp:lastModifiedBy>
  <cp:revision>7</cp:revision>
  <dcterms:created xsi:type="dcterms:W3CDTF">2019-06-04T22:11:53Z</dcterms:created>
  <dcterms:modified xsi:type="dcterms:W3CDTF">2019-06-05T19:50:40Z</dcterms:modified>
</cp:coreProperties>
</file>