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798-796D-4647-AA82-294A0EE20D2F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7308-9FFA-48F9-BC27-0B652CF24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798-796D-4647-AA82-294A0EE20D2F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7308-9FFA-48F9-BC27-0B652CF24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798-796D-4647-AA82-294A0EE20D2F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7308-9FFA-48F9-BC27-0B652CF24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798-796D-4647-AA82-294A0EE20D2F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7308-9FFA-48F9-BC27-0B652CF24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798-796D-4647-AA82-294A0EE20D2F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7308-9FFA-48F9-BC27-0B652CF24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798-796D-4647-AA82-294A0EE20D2F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7308-9FFA-48F9-BC27-0B652CF24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798-796D-4647-AA82-294A0EE20D2F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7308-9FFA-48F9-BC27-0B652CF24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798-796D-4647-AA82-294A0EE20D2F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7308-9FFA-48F9-BC27-0B652CF24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798-796D-4647-AA82-294A0EE20D2F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7308-9FFA-48F9-BC27-0B652CF24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798-796D-4647-AA82-294A0EE20D2F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7308-9FFA-48F9-BC27-0B652CF24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6B798-796D-4647-AA82-294A0EE20D2F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C7308-9FFA-48F9-BC27-0B652CF245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6B798-796D-4647-AA82-294A0EE20D2F}" type="datetimeFigureOut">
              <a:rPr lang="en-US" smtClean="0"/>
              <a:t>5/26/2019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C7308-9FFA-48F9-BC27-0B652CF2459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้าฯยึดมั่นในคำสัญญ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824536" cy="620688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ข้าฯยึดมั่นในคำสัญญา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3672408" cy="576064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ข้าฯยึดมั่นในคำสัญญาขององค์พระคริสต์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ข้าฯจะสรรเสริญพระองค์เสมอเป็นนิจ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สรรเสริญยกย่องพระองค์ผู้ทรงมีฤทธิ์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ยึดมั่นในคำสัญญาของพระเจ้า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เชื่อถือ เชื่อถือ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เชื่อมั่นในคำสัญญาของพระเจ้าผู้ช่วยเรา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เชื่อถือ เชื่อถือ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เราเชื่อมั่นในคำสัญญาของพระเจ้า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ข้าฯยึดมั่นในคำสัญญาที่ไม่เหลวไหล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แม้ความทุกข์อยู่รอบตัวข้าฯก็ไม่ตกใจ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มีชีวิตโดยพระเยซูผู้ให้มีชัย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ยึดมั่นในคำสัญญาของพระเจ้า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ข้าฯยึดมั่นในคำสัญญาจะล้มไม่ได้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ฟังเสียงพระวิญญาณเรียกข้าฯทุกเวลาไป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ข้าฯเต็มใจจะมอบทุกสิ่งกับพระผู้ไถ่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ยึดมั่นในคำสัญญาของพระเจ้า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141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ข้าฯยึดมั่นในคำสัญญา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ข้าฯยึดมั่นในคำสัญญา</dc:title>
  <dc:creator>mary</dc:creator>
  <cp:lastModifiedBy>mary</cp:lastModifiedBy>
  <cp:revision>5</cp:revision>
  <dcterms:created xsi:type="dcterms:W3CDTF">2019-05-27T01:57:25Z</dcterms:created>
  <dcterms:modified xsi:type="dcterms:W3CDTF">2019-05-27T03:26:33Z</dcterms:modified>
</cp:coreProperties>
</file>