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33A8-F908-480E-9A6B-7FE27B654EE4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80A5-9396-4187-8D1C-4BDB2F8E0B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es mijn verla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0851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Wees</a:t>
            </a:r>
            <a:r>
              <a:rPr lang="en-US" b="1" dirty="0" smtClean="0"/>
              <a:t> </a:t>
            </a:r>
            <a:r>
              <a:rPr lang="en-US" b="1" dirty="0" err="1" smtClean="0"/>
              <a:t>mijn</a:t>
            </a:r>
            <a:r>
              <a:rPr lang="en-US" b="1" dirty="0" smtClean="0"/>
              <a:t> </a:t>
            </a:r>
            <a:r>
              <a:rPr lang="en-US" b="1" dirty="0" err="1" smtClean="0"/>
              <a:t>verlangen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608512" cy="5904656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mijn verlangen, o Heer van mijn hart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 mij U kennen in vreugde en smart.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mijn gedachten op U zijn gericht,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wakend of slapend, vervuld van Uw licht.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 mij uw wijsheid, uw woorden van eer,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ik in U blijf en U in mij Heer,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als mijn Vader en ik als Uw kind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in Uw armen geborgenheid vindt.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Geeft mij Uw schild en Uw zwaard in de strijd,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 tot machtige daden bereid.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als een burcht  Als een toren van kracht,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Wijs mij omhoog waar uw liefde mij wacht.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baat mij rijkdom of eer van een mens: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 U te wonen is al wat ik wens,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als beloning dat ik op U lijk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Hemelse Koning, pas dan ben ik rijk.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Hemelse Koning, die het kwaad overwon,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ik daar kom in het licht van Uw zon,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Stralend van vreugde,  Getooid als een bruid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Gaat mijn verlangen  Nog meer naar U uit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Wees mijn verlangen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Wees mijn verlangen</dc:title>
  <dc:creator>mary</dc:creator>
  <cp:lastModifiedBy>mary</cp:lastModifiedBy>
  <cp:revision>3</cp:revision>
  <dcterms:created xsi:type="dcterms:W3CDTF">2019-05-30T01:26:45Z</dcterms:created>
  <dcterms:modified xsi:type="dcterms:W3CDTF">2019-05-30T02:58:53Z</dcterms:modified>
</cp:coreProperties>
</file>