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186CD-AA48-41FD-AC0B-4BC1C8BB4ACF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D4FF5-6C18-4469-85A8-866ECA5851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gotera Kwa Nyasa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0851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Ogotera</a:t>
            </a:r>
            <a:r>
              <a:rPr lang="en-US" b="1" dirty="0" smtClean="0"/>
              <a:t> </a:t>
            </a:r>
            <a:r>
              <a:rPr lang="en-US" b="1" dirty="0" err="1" smtClean="0"/>
              <a:t>Kwa</a:t>
            </a:r>
            <a:r>
              <a:rPr lang="en-US" b="1" dirty="0" smtClean="0"/>
              <a:t> </a:t>
            </a:r>
            <a:r>
              <a:rPr lang="en-US" b="1" dirty="0" err="1" smtClean="0"/>
              <a:t>Nyasae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968552" cy="5400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as`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Yes`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Omotoria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Koboka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one.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Kaboka</a:t>
            </a:r>
            <a:r>
              <a:rPr lang="en-US" sz="2000" b="1" dirty="0" smtClean="0">
                <a:solidFill>
                  <a:srgbClr val="FF0000"/>
                </a:solidFill>
              </a:rPr>
              <a:t>. </a:t>
            </a:r>
            <a:r>
              <a:rPr lang="en-US" sz="2000" b="1" dirty="0" err="1" smtClean="0">
                <a:solidFill>
                  <a:srgbClr val="FF0000"/>
                </a:solidFill>
              </a:rPr>
              <a:t>korw</a:t>
            </a:r>
            <a:r>
              <a:rPr lang="en-US" sz="2000" b="1" dirty="0" smtClean="0">
                <a:solidFill>
                  <a:srgbClr val="FF0000"/>
                </a:solidFill>
              </a:rPr>
              <a:t>` </a:t>
            </a:r>
            <a:r>
              <a:rPr lang="en-US" sz="2000" b="1" dirty="0" err="1" smtClean="0">
                <a:solidFill>
                  <a:srgbClr val="FF0000"/>
                </a:solidFill>
              </a:rPr>
              <a:t>embera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Nobobui</a:t>
            </a:r>
            <a:r>
              <a:rPr lang="en-US" sz="2000" b="1" dirty="0" smtClean="0">
                <a:solidFill>
                  <a:srgbClr val="FF0000"/>
                </a:solidFill>
              </a:rPr>
              <a:t> as` </a:t>
            </a:r>
            <a:r>
              <a:rPr lang="en-US" sz="2000" b="1" dirty="0" err="1" smtClean="0">
                <a:solidFill>
                  <a:srgbClr val="FF0000"/>
                </a:solidFill>
              </a:rPr>
              <a:t>omobisa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Akabok</a:t>
            </a:r>
            <a:r>
              <a:rPr lang="en-US" sz="2000" b="1" dirty="0" smtClean="0">
                <a:solidFill>
                  <a:srgbClr val="FF0000"/>
                </a:solidFill>
              </a:rPr>
              <a:t>` </a:t>
            </a:r>
            <a:r>
              <a:rPr lang="en-US" sz="2000" b="1" dirty="0" err="1" smtClean="0">
                <a:solidFill>
                  <a:srgbClr val="FF0000"/>
                </a:solidFill>
              </a:rPr>
              <a:t>akabua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omosunte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Amenyete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n`abachenu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kogamba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Kaboka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kaboka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Alleluy</a:t>
            </a:r>
            <a:r>
              <a:rPr lang="en-US" sz="2000" b="1" dirty="0" smtClean="0">
                <a:solidFill>
                  <a:srgbClr val="FF0000"/>
                </a:solidFill>
              </a:rPr>
              <a:t>` </a:t>
            </a:r>
            <a:r>
              <a:rPr lang="en-US" sz="2000" b="1" dirty="0" err="1" smtClean="0">
                <a:solidFill>
                  <a:srgbClr val="FF0000"/>
                </a:solidFill>
              </a:rPr>
              <a:t>akaboka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Bakarend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Yes`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Omotoria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Bakarenda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one.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Tabuetwe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nogokwa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Yes`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Omotoria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ebisibo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 one.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Ogotera Kwa Nyasae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Ogotera Kwa Nyasae</dc:title>
  <dc:creator>mary</dc:creator>
  <cp:lastModifiedBy>mary</cp:lastModifiedBy>
  <cp:revision>6</cp:revision>
  <dcterms:created xsi:type="dcterms:W3CDTF">2019-05-04T18:19:26Z</dcterms:created>
  <dcterms:modified xsi:type="dcterms:W3CDTF">2019-05-06T03:49:19Z</dcterms:modified>
</cp:coreProperties>
</file>