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2B9F3-7F7B-48D9-A3EA-08ECE8D03F0F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0A418-14A2-48D7-AF15-39C2E09DF3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, du Quelle allen Seg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76672"/>
            <a:ext cx="6768752" cy="36247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Komm, du Quelle allen Segens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6480720" cy="345638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Komm, du Quelle jedes Segens, stimm mein Herz zu deinem Preis!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Ströme reichen Liebesregens wollen Dank, wie dein Geheiß.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Lehr mich dir ein Loblied bringen wie mit Engelszungen rein;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 der Liebe will ich singen, meine Zuflucht sollst du sein!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könnt ich es nur ermessen, wie groß täglich meine Schuld,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so oft ich pflichtvergessen, wie du trotzdem hast Geduld!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Nein, verlassen könnt ich nimmer dich, du gnadenreicher Hort,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gehört mein Herz für immer, wo ich bin, an jedem Ort.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Komm, du Quelle allen Segens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Komm, du Quelle allen Segens</dc:title>
  <dc:creator>mary</dc:creator>
  <cp:lastModifiedBy>mary</cp:lastModifiedBy>
  <cp:revision>8</cp:revision>
  <dcterms:created xsi:type="dcterms:W3CDTF">2018-06-08T13:27:32Z</dcterms:created>
  <dcterms:modified xsi:type="dcterms:W3CDTF">2019-05-08T22:15:25Z</dcterms:modified>
</cp:coreProperties>
</file>