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8A53-9527-4739-9B88-D891D4E4A084}" type="datetimeFigureOut">
              <a:rPr lang="en-US" smtClean="0"/>
              <a:t>5/18/2019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F7B96-82AD-478C-964D-3B2CB42A10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 have longed for sweet peac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m Fervente Oraç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Em</a:t>
            </a:r>
            <a:r>
              <a:rPr lang="en-US" b="1" dirty="0" smtClean="0"/>
              <a:t> </a:t>
            </a:r>
            <a:r>
              <a:rPr lang="en-US" b="1" dirty="0" err="1" smtClean="0"/>
              <a:t>Fervente</a:t>
            </a:r>
            <a:r>
              <a:rPr lang="en-US" b="1" dirty="0" smtClean="0"/>
              <a:t> </a:t>
            </a:r>
            <a:r>
              <a:rPr lang="en-US" b="1" dirty="0" err="1" smtClean="0"/>
              <a:t>Oração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7704856" cy="561662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fervente oração, vem o teu coração  Na presença de Deus derramar!         Mas só podes fruir o que estás a pedir  Quando tudo deixares no altar!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  Quando tudo perante o Senhor estiver  E todo o teu ser Ele controlar               Só, então, há de ver que o Senhor tem poder  Quando tudo deixares no altar!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Maravilhas de amor te fará o Senhor  Atendendo à oração que aceitar              Seu imenso poder, te virá socorrer  Quando tudo deixares no altar!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tudo perante o Senhor estiver  E todo o teu ser Ele controlar                    Só, então, hás de ver que o Senhor tem poder  Quando tudo deixares no altar!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orares, porém, sem o teu coração  Ter a paz que o Senhor pode dar                 Foi por Deus não Sentir que tua alma se abriu  Tudo, tudo, deixando no altar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tudo perante o Senhor estiver  E todo o teu ser Ele controlar               Só, então, há de ver que o Senhor tem poder  Quando tudo deixares no altar!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185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Em Fervente Oração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Fervente Oração</dc:title>
  <dc:creator>mary</dc:creator>
  <cp:lastModifiedBy>mary</cp:lastModifiedBy>
  <cp:revision>2</cp:revision>
  <dcterms:created xsi:type="dcterms:W3CDTF">2019-05-18T17:30:27Z</dcterms:created>
  <dcterms:modified xsi:type="dcterms:W3CDTF">2019-05-18T18:01:22Z</dcterms:modified>
</cp:coreProperties>
</file>