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262D-8945-4BF9-980F-189CB9E31A40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C8F59-01EB-4679-91A3-C9D470AF65D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ah Bapa, Sumber Kurn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304800"/>
            <a:ext cx="59436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Allah </a:t>
            </a:r>
            <a:r>
              <a:rPr lang="en-US" b="1" dirty="0" err="1"/>
              <a:t>Bapa</a:t>
            </a:r>
            <a:r>
              <a:rPr lang="en-US" b="1" dirty="0"/>
              <a:t>, </a:t>
            </a:r>
            <a:r>
              <a:rPr lang="en-US" b="1" dirty="0" err="1"/>
              <a:t>Sumber</a:t>
            </a:r>
            <a:r>
              <a:rPr lang="en-US" b="1" dirty="0"/>
              <a:t> </a:t>
            </a:r>
            <a:r>
              <a:rPr lang="en-US" b="1" dirty="0" err="1"/>
              <a:t>Kurnia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05000"/>
            <a:ext cx="5486400" cy="4572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Allah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kurnia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Sungai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kidung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Ajar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bermadah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laksana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melimpah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Bergembira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s'karang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PimpinanMu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semoga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sendiri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kumerana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terjerat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berkuasa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Mencurahkan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KebajikanMu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Meliputi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karuniaMu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Memb'ri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kuingin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menyimpang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Luruskanlah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bergoncang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Curahkanlah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kuasaMu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102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Allah Bapa, Sumber Kurnia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Allah Bapa, Sumber Kurnia </dc:title>
  <dc:creator>FRONT</dc:creator>
  <cp:lastModifiedBy>FRONT</cp:lastModifiedBy>
  <cp:revision>4</cp:revision>
  <dcterms:created xsi:type="dcterms:W3CDTF">2024-05-31T23:03:28Z</dcterms:created>
  <dcterms:modified xsi:type="dcterms:W3CDTF">2024-05-31T23:26:03Z</dcterms:modified>
</cp:coreProperties>
</file>