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3EE8-199B-4DDB-8779-215D077FD00C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B6FEE-A4BB-42D9-AA87-AA6300F049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3EE8-199B-4DDB-8779-215D077FD00C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B6FEE-A4BB-42D9-AA87-AA6300F049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3EE8-199B-4DDB-8779-215D077FD00C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B6FEE-A4BB-42D9-AA87-AA6300F049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3EE8-199B-4DDB-8779-215D077FD00C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B6FEE-A4BB-42D9-AA87-AA6300F049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3EE8-199B-4DDB-8779-215D077FD00C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B6FEE-A4BB-42D9-AA87-AA6300F049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3EE8-199B-4DDB-8779-215D077FD00C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B6FEE-A4BB-42D9-AA87-AA6300F049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3EE8-199B-4DDB-8779-215D077FD00C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B6FEE-A4BB-42D9-AA87-AA6300F049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3EE8-199B-4DDB-8779-215D077FD00C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B6FEE-A4BB-42D9-AA87-AA6300F049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3EE8-199B-4DDB-8779-215D077FD00C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B6FEE-A4BB-42D9-AA87-AA6300F049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3EE8-199B-4DDB-8779-215D077FD00C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B6FEE-A4BB-42D9-AA87-AA6300F049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3EE8-199B-4DDB-8779-215D077FD00C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B6FEE-A4BB-42D9-AA87-AA6300F049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03EE8-199B-4DDB-8779-215D077FD00C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B6FEE-A4BB-42D9-AA87-AA6300F049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n The Hour Of Trial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試煉時光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60032" y="0"/>
            <a:ext cx="2520280" cy="506487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試煉時光歌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95936" y="620688"/>
            <a:ext cx="4680520" cy="4802088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在試煉的時光，求主為我禱，免得叛逆離主，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走上孤行道；當祢見我動搖，求顧念警告，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莫讓得失毀譽，使我靈跌倒。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人間驕奢淫佚，時常來引誘；不義貨財魔力，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到處伸毒手；求讓我常記起，客西馬尼愁，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追憶各各他地，慘無天日憂。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倘若主的慈悲，寄來苦與愁；倘若生活道途，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多遇痛與憂；願我眼不模糊，看見主的手；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常將重擔交主，片刻不停留。阿們。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160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試煉時光歌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試煉時光歌</dc:title>
  <dc:creator>mary</dc:creator>
  <cp:lastModifiedBy>mary</cp:lastModifiedBy>
  <cp:revision>4</cp:revision>
  <dcterms:created xsi:type="dcterms:W3CDTF">2019-04-25T17:45:34Z</dcterms:created>
  <dcterms:modified xsi:type="dcterms:W3CDTF">2019-04-25T18:37:15Z</dcterms:modified>
</cp:coreProperties>
</file>