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5" d="100"/>
          <a:sy n="85" d="100"/>
        </p:scale>
        <p:origin x="-125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E5635-FB50-481C-82FE-0EEB3F2666E9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17AB9-BD86-4807-9586-6A57DA34A3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navaozana izay Mahagaga tok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768752" cy="434479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Fanavaozana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izay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Mahagaga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tokoa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6120680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Fanavaozan'izay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Nomen'i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Fahazavan'ny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fanahy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mahafa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Nomen'i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Hatramin'izao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dia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endrey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Hatramin'izao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endrey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Ny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fitepon'ny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foko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izay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ravo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tokoa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Onenan'ny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Tompo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Jeso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fiainako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siasia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taloha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Voaova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mihitsy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fahotako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nahavoa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Voasasany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Hatramin'izao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finoako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fanantenako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diabe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tokiko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fatratra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fisalasalana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levona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saiko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mandroso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Hatramin'izao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Tonga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mamirapiratra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fatratra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aloky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faty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re!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tsinjoko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vavahady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Mankao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an-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dehibe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Hatramin'izao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miato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mizotra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mankany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hatramin'izao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Hovantaniko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any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malala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Hatramin'izao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Fanavaozana izay Mahagaga tokoa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Fanavaozana izay Mahagaga tokoa</dc:title>
  <dc:creator>mary</dc:creator>
  <cp:lastModifiedBy>mary</cp:lastModifiedBy>
  <cp:revision>9</cp:revision>
  <dcterms:created xsi:type="dcterms:W3CDTF">2019-03-02T02:01:39Z</dcterms:created>
  <dcterms:modified xsi:type="dcterms:W3CDTF">2019-03-02T18:51:13Z</dcterms:modified>
</cp:coreProperties>
</file>