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87994" autoAdjust="0"/>
  </p:normalViewPr>
  <p:slideViewPr>
    <p:cSldViewPr>
      <p:cViewPr>
        <p:scale>
          <a:sx n="60" d="100"/>
          <a:sy n="60" d="100"/>
        </p:scale>
        <p:origin x="-2021" y="-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58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47645-CB09-4668-9419-8645624D6320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B2805-6515-4623-BBA9-077E63D97C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B2805-6515-4623-BBA9-077E63D97CA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4BE8-A154-4395-807B-7B2D37990D18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9C75-1978-4C58-8DD1-01F3FE072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4BE8-A154-4395-807B-7B2D37990D18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9C75-1978-4C58-8DD1-01F3FE072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4BE8-A154-4395-807B-7B2D37990D18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9C75-1978-4C58-8DD1-01F3FE072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4BE8-A154-4395-807B-7B2D37990D18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9C75-1978-4C58-8DD1-01F3FE072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4BE8-A154-4395-807B-7B2D37990D18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9C75-1978-4C58-8DD1-01F3FE072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4BE8-A154-4395-807B-7B2D37990D18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9C75-1978-4C58-8DD1-01F3FE072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4BE8-A154-4395-807B-7B2D37990D18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9C75-1978-4C58-8DD1-01F3FE072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4BE8-A154-4395-807B-7B2D37990D18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9C75-1978-4C58-8DD1-01F3FE072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4BE8-A154-4395-807B-7B2D37990D18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9C75-1978-4C58-8DD1-01F3FE072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4BE8-A154-4395-807B-7B2D37990D18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9C75-1978-4C58-8DD1-01F3FE072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4BE8-A154-4395-807B-7B2D37990D18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9C75-1978-4C58-8DD1-01F3FE072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C4BE8-A154-4395-807B-7B2D37990D18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59C75-1978-4C58-8DD1-01F3FE0720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รารับพระพรดังฝนทั้งห่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328592" cy="548680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เรารับพระพรดังฝนทั้งห่า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20688"/>
            <a:ext cx="2592288" cy="5184576"/>
          </a:xfrm>
        </p:spPr>
        <p:txBody>
          <a:bodyPr>
            <a:noAutofit/>
          </a:bodyPr>
          <a:lstStyle/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เรารับพระพรดังฝนทั้งห่า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เป็นพรความรักตามสัญญา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พรซึ่งพระเยซูทรงโปรดปราน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เป็นพระพรแห่งความชื่นบาน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Ref: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ขอโปรดประทาน</a:t>
            </a:r>
            <a:r>
              <a:rPr lang="th-TH" sz="1400" b="1" dirty="0" smtClean="0">
                <a:solidFill>
                  <a:srgbClr val="FF0000"/>
                </a:solidFill>
              </a:rPr>
              <a:t>พร</a:t>
            </a:r>
            <a:r>
              <a:rPr lang="en-US" sz="1400" b="1" dirty="0" smtClean="0">
                <a:solidFill>
                  <a:srgbClr val="FF0000"/>
                </a:solidFill>
              </a:rPr>
              <a:t>                                                    </a:t>
            </a:r>
            <a:r>
              <a:rPr lang="th-TH" sz="1400" b="1" dirty="0" smtClean="0">
                <a:solidFill>
                  <a:srgbClr val="FF0000"/>
                </a:solidFill>
              </a:rPr>
              <a:t>เป็น</a:t>
            </a:r>
            <a:r>
              <a:rPr lang="th-TH" sz="1400" b="1" dirty="0" smtClean="0">
                <a:solidFill>
                  <a:srgbClr val="FF0000"/>
                </a:solidFill>
              </a:rPr>
              <a:t>พรลงมาจากสวรรค์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ได้รับบ้างแล้วแต่ไม่มากมาย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ขอ</a:t>
            </a:r>
            <a:r>
              <a:rPr lang="th-TH" sz="1400" b="1" dirty="0" smtClean="0">
                <a:solidFill>
                  <a:srgbClr val="FF0000"/>
                </a:solidFill>
              </a:rPr>
              <a:t>โปรดประทานให้ทั้งห่า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เรารับพระพรดังฝนทั้งห่า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จนจิตใจเกิดความปรีดา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ขอโปรดประทานพระพรลงมา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เป็นพระพรป้องกันรักษา 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ขอรับพระพรดังฝนทั้งห่า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ขอโปรดประทานให้เดี๋ยวนี้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ให้บรรดาศิษย์รับตามสัญญา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สมจริงดังตรัสในคัมภีร์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เรารับพระพรดังฝนทั้งห่า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ถ้าเราไว้ใจและศรัทธา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เราจะได้ความชื่นใจหรรษา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เมื่อเราทำตามพระบัญชา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134</Words>
  <Application>Microsoft Office PowerPoint</Application>
  <PresentationFormat>On-screen Show (4:3)</PresentationFormat>
  <Paragraphs>26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เรารับพระพรดังฝนทั้งห่า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เรารับพระพรดังฝนทั้งห่า</dc:title>
  <dc:creator>mary</dc:creator>
  <cp:lastModifiedBy>mary</cp:lastModifiedBy>
  <cp:revision>5</cp:revision>
  <dcterms:created xsi:type="dcterms:W3CDTF">2019-02-25T16:14:10Z</dcterms:created>
  <dcterms:modified xsi:type="dcterms:W3CDTF">2019-02-25T22:20:19Z</dcterms:modified>
</cp:coreProperties>
</file>