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57DA-9FC0-4466-A8B1-B537164CAC5B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F2AD-5F53-4899-8308-D78DF8794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57DA-9FC0-4466-A8B1-B537164CAC5B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F2AD-5F53-4899-8308-D78DF8794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57DA-9FC0-4466-A8B1-B537164CAC5B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F2AD-5F53-4899-8308-D78DF8794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57DA-9FC0-4466-A8B1-B537164CAC5B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F2AD-5F53-4899-8308-D78DF8794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57DA-9FC0-4466-A8B1-B537164CAC5B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F2AD-5F53-4899-8308-D78DF8794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57DA-9FC0-4466-A8B1-B537164CAC5B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F2AD-5F53-4899-8308-D78DF8794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57DA-9FC0-4466-A8B1-B537164CAC5B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F2AD-5F53-4899-8308-D78DF8794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57DA-9FC0-4466-A8B1-B537164CAC5B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F2AD-5F53-4899-8308-D78DF8794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57DA-9FC0-4466-A8B1-B537164CAC5B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F2AD-5F53-4899-8308-D78DF8794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57DA-9FC0-4466-A8B1-B537164CAC5B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F2AD-5F53-4899-8308-D78DF8794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57DA-9FC0-4466-A8B1-B537164CAC5B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CF2AD-5F53-4899-8308-D78DF8794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B57DA-9FC0-4466-A8B1-B537164CAC5B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CF2AD-5F53-4899-8308-D78DF87949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rman Hid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04800"/>
            <a:ext cx="33528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Firman</a:t>
            </a:r>
            <a:r>
              <a:rPr lang="en-US" b="1" dirty="0"/>
              <a:t> </a:t>
            </a:r>
            <a:r>
              <a:rPr lang="en-US" b="1" dirty="0" err="1"/>
              <a:t>Hidup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143000"/>
            <a:ext cx="5181600" cy="48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mengasuh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makhluk-Nya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Bimbingan-Nya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Firman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indah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Firman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ajaib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Firman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b'ri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hidup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Firman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indah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Firman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ajaib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Firman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b'ri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hidup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Putra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menyampaikan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B'ritakanlah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Firman Hidup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Firman Hidup</dc:title>
  <dc:creator>FRONT</dc:creator>
  <cp:lastModifiedBy>FRONT</cp:lastModifiedBy>
  <cp:revision>2</cp:revision>
  <dcterms:created xsi:type="dcterms:W3CDTF">2024-07-23T14:39:47Z</dcterms:created>
  <dcterms:modified xsi:type="dcterms:W3CDTF">2024-07-23T15:00:31Z</dcterms:modified>
</cp:coreProperties>
</file>