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5BDA-D5B5-4F67-81EC-DFC3798EAB97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AF403-F7B8-4FF8-BBDA-867448E3E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nnenschein im Herz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42852"/>
            <a:ext cx="7215238" cy="428628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Há um sol que brilha no meu </a:t>
            </a:r>
            <a:r>
              <a:rPr lang="pt-BR" b="1" dirty="0" smtClean="0"/>
              <a:t>ser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9001188" cy="5643602"/>
          </a:xfrm>
        </p:spPr>
        <p:txBody>
          <a:bodyPr numCol="2">
            <a:noAutofit/>
          </a:bodyPr>
          <a:lstStyle/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1. Há </a:t>
            </a:r>
            <a:r>
              <a:rPr lang="pt-BR" sz="2000" b="1" dirty="0" smtClean="0">
                <a:solidFill>
                  <a:schemeClr val="tx1"/>
                </a:solidFill>
              </a:rPr>
              <a:t>um sol que brilha no meu ser,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Clareia </a:t>
            </a:r>
            <a:r>
              <a:rPr lang="pt-BR" sz="2000" b="1" dirty="0" smtClean="0">
                <a:solidFill>
                  <a:schemeClr val="tx1"/>
                </a:solidFill>
              </a:rPr>
              <a:t>e conduz;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Mais </a:t>
            </a:r>
            <a:r>
              <a:rPr lang="pt-BR" sz="2000" b="1" dirty="0" smtClean="0">
                <a:solidFill>
                  <a:schemeClr val="tx1"/>
                </a:solidFill>
              </a:rPr>
              <a:t>forte que o sol no céu,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Jesus </a:t>
            </a:r>
            <a:r>
              <a:rPr lang="pt-BR" sz="2000" b="1" dirty="0" smtClean="0">
                <a:solidFill>
                  <a:schemeClr val="tx1"/>
                </a:solidFill>
              </a:rPr>
              <a:t>é minha luz.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 </a:t>
            </a:r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Há </a:t>
            </a:r>
            <a:r>
              <a:rPr lang="pt-BR" sz="2000" b="1" dirty="0" smtClean="0">
                <a:solidFill>
                  <a:srgbClr val="FF0000"/>
                </a:solidFill>
              </a:rPr>
              <a:t>um sol que brilha forte,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Ao </a:t>
            </a:r>
            <a:r>
              <a:rPr lang="pt-BR" sz="2000" b="1" dirty="0" smtClean="0">
                <a:solidFill>
                  <a:srgbClr val="FF0000"/>
                </a:solidFill>
              </a:rPr>
              <a:t>fluir a paz de Deus em mim;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Ao </a:t>
            </a:r>
            <a:r>
              <a:rPr lang="pt-BR" sz="2000" b="1" dirty="0" smtClean="0">
                <a:solidFill>
                  <a:srgbClr val="FF0000"/>
                </a:solidFill>
              </a:rPr>
              <a:t>ver sorrir o rosto Seu,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Resplandece </a:t>
            </a:r>
            <a:r>
              <a:rPr lang="pt-BR" sz="2000" b="1" dirty="0" smtClean="0">
                <a:solidFill>
                  <a:srgbClr val="FF0000"/>
                </a:solidFill>
              </a:rPr>
              <a:t>luz sem fim.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2. Há </a:t>
            </a:r>
            <a:r>
              <a:rPr lang="pt-BR" sz="2000" b="1" dirty="0" smtClean="0">
                <a:solidFill>
                  <a:schemeClr val="tx1"/>
                </a:solidFill>
              </a:rPr>
              <a:t>canções alegres no meu ser,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Ao </a:t>
            </a:r>
            <a:r>
              <a:rPr lang="pt-BR" sz="2000" b="1" dirty="0" smtClean="0">
                <a:solidFill>
                  <a:schemeClr val="tx1"/>
                </a:solidFill>
              </a:rPr>
              <a:t>Rei eu vou louvar;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Jesus </a:t>
            </a:r>
            <a:r>
              <a:rPr lang="pt-BR" sz="2000" b="1" dirty="0" smtClean="0">
                <a:solidFill>
                  <a:schemeClr val="tx1"/>
                </a:solidFill>
              </a:rPr>
              <a:t>também pode ouvir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O </a:t>
            </a:r>
            <a:r>
              <a:rPr lang="pt-BR" sz="2000" b="1" dirty="0" smtClean="0">
                <a:solidFill>
                  <a:schemeClr val="tx1"/>
                </a:solidFill>
              </a:rPr>
              <a:t>que não sei cantar.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3. Primavera </a:t>
            </a:r>
            <a:r>
              <a:rPr lang="pt-BR" sz="2000" b="1" dirty="0" smtClean="0">
                <a:solidFill>
                  <a:schemeClr val="tx1"/>
                </a:solidFill>
              </a:rPr>
              <a:t>brota no meu ser,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Jesus </a:t>
            </a:r>
            <a:r>
              <a:rPr lang="pt-BR" sz="2000" b="1" dirty="0" smtClean="0">
                <a:solidFill>
                  <a:schemeClr val="tx1"/>
                </a:solidFill>
              </a:rPr>
              <a:t>bem perto está;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Meu </a:t>
            </a:r>
            <a:r>
              <a:rPr lang="pt-BR" sz="2000" b="1" dirty="0" smtClean="0">
                <a:solidFill>
                  <a:schemeClr val="tx1"/>
                </a:solidFill>
              </a:rPr>
              <a:t>coração também tem paz,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 </a:t>
            </a:r>
            <a:r>
              <a:rPr lang="pt-BR" sz="2000" b="1" dirty="0" smtClean="0">
                <a:solidFill>
                  <a:schemeClr val="tx1"/>
                </a:solidFill>
              </a:rPr>
              <a:t>graça brota lá.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4. Há </a:t>
            </a:r>
            <a:r>
              <a:rPr lang="pt-BR" sz="2000" b="1" dirty="0" smtClean="0">
                <a:solidFill>
                  <a:schemeClr val="tx1"/>
                </a:solidFill>
              </a:rPr>
              <a:t>um forte gozo no meu ser,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Amor</a:t>
            </a:r>
            <a:r>
              <a:rPr lang="pt-BR" sz="2000" b="1" dirty="0" smtClean="0">
                <a:solidFill>
                  <a:schemeClr val="tx1"/>
                </a:solidFill>
              </a:rPr>
              <a:t>, paz e louvor,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Por </a:t>
            </a:r>
            <a:r>
              <a:rPr lang="pt-BR" sz="2000" b="1" dirty="0" smtClean="0">
                <a:solidFill>
                  <a:schemeClr val="tx1"/>
                </a:solidFill>
              </a:rPr>
              <a:t>bênçãos que aqui me dá,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 </a:t>
            </a:r>
            <a:r>
              <a:rPr lang="pt-BR" sz="2000" b="1" dirty="0" smtClean="0">
                <a:solidFill>
                  <a:schemeClr val="tx1"/>
                </a:solidFill>
              </a:rPr>
              <a:t>que me reservou</a:t>
            </a:r>
            <a:r>
              <a:rPr lang="pt-BR" sz="20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144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Há um sol que brilha no meu ser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Minha Alma Hoje Tem a luz </dc:title>
  <dc:creator>mary</dc:creator>
  <cp:lastModifiedBy>FRONT</cp:lastModifiedBy>
  <cp:revision>4</cp:revision>
  <dcterms:created xsi:type="dcterms:W3CDTF">2021-11-17T16:54:56Z</dcterms:created>
  <dcterms:modified xsi:type="dcterms:W3CDTF">2025-06-01T22:10:12Z</dcterms:modified>
</cp:coreProperties>
</file>