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6E31C-D9B4-4369-9C6D-B672ED196AAC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EEB9-ECE4-4427-9665-F68F2E5D33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a Terang dalam Hat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Terang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Hatiku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447800"/>
            <a:ext cx="64008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pancarkan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bandingnya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Terang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indah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terang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mulia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hatiku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sejak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kulihat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wajah-Nya</a:t>
            </a:r>
            <a:r>
              <a:rPr lang="en-US" b="1" dirty="0" smtClean="0">
                <a:solidFill>
                  <a:srgbClr val="FF0000"/>
                </a:solidFill>
              </a:rPr>
              <a:t>, '</a:t>
            </a:r>
            <a:r>
              <a:rPr lang="en-US" b="1" dirty="0" err="1" smtClean="0">
                <a:solidFill>
                  <a:srgbClr val="FF0000"/>
                </a:solidFill>
              </a:rPr>
              <a:t>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hatiku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kidung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gemarlah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Ada Terang dalam Hatiku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Terang dalam Hatiku</dc:title>
  <dc:creator>FRONT</dc:creator>
  <cp:lastModifiedBy>FRONT</cp:lastModifiedBy>
  <cp:revision>2</cp:revision>
  <dcterms:created xsi:type="dcterms:W3CDTF">2024-07-27T19:47:05Z</dcterms:created>
  <dcterms:modified xsi:type="dcterms:W3CDTF">2024-07-27T20:09:24Z</dcterms:modified>
</cp:coreProperties>
</file>