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F0BE-9404-4ADD-9B19-626E512C2D5E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8BFE-63A5-470F-91AC-A6909D7BA7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reet Thee, who my sure Redeemer art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laud Doamne, al meu Salva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128792" cy="57849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Te laud Doamne, al meu Salvator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536504" cy="5616624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 laud Doamne, Al meu Salvator            Tu esti al meu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Răscumpărător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jertfa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lertare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primit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n’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ilâ și har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 g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sim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Ţ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e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Creator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divin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lumineaz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al 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Cuv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calea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Ta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e-a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Te rug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putere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credința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biruim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Asupra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noastr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peran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Noastr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scump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ajunge-vom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;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pacea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dorim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ne-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nso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easc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ro-R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Amin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laud Doamne, al meu Salvator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laud Doamne, al meu Salvator </dc:title>
  <dc:creator>mary</dc:creator>
  <cp:lastModifiedBy>mary</cp:lastModifiedBy>
  <cp:revision>28</cp:revision>
  <dcterms:created xsi:type="dcterms:W3CDTF">2018-10-31T19:24:39Z</dcterms:created>
  <dcterms:modified xsi:type="dcterms:W3CDTF">2018-11-01T01:42:08Z</dcterms:modified>
</cp:coreProperties>
</file>