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934-C1C2-401B-909C-A7F50D1EA57C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132B-39F3-4090-9EC1-7A8DBCF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934-C1C2-401B-909C-A7F50D1EA57C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132B-39F3-4090-9EC1-7A8DBCF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934-C1C2-401B-909C-A7F50D1EA57C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132B-39F3-4090-9EC1-7A8DBCF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934-C1C2-401B-909C-A7F50D1EA57C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132B-39F3-4090-9EC1-7A8DBCF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934-C1C2-401B-909C-A7F50D1EA57C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132B-39F3-4090-9EC1-7A8DBCF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934-C1C2-401B-909C-A7F50D1EA57C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132B-39F3-4090-9EC1-7A8DBCF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934-C1C2-401B-909C-A7F50D1EA57C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132B-39F3-4090-9EC1-7A8DBCF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934-C1C2-401B-909C-A7F50D1EA57C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132B-39F3-4090-9EC1-7A8DBCF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934-C1C2-401B-909C-A7F50D1EA57C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132B-39F3-4090-9EC1-7A8DBCF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934-C1C2-401B-909C-A7F50D1EA57C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132B-39F3-4090-9EC1-7A8DBCF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934-C1C2-401B-909C-A7F50D1EA57C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132B-39F3-4090-9EC1-7A8DBCFD8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B0934-C1C2-401B-909C-A7F50D1EA57C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A132B-39F3-4090-9EC1-7A8DBCFD8C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도여 다 함께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i Kristen, Puji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Hai</a:t>
            </a:r>
            <a:r>
              <a:rPr lang="en-US" b="1" dirty="0" smtClean="0"/>
              <a:t> Kristen, </a:t>
            </a:r>
            <a:r>
              <a:rPr lang="en-US" b="1" dirty="0" err="1" smtClean="0"/>
              <a:t>Pujilah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143000"/>
            <a:ext cx="4572000" cy="3962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soraklah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Pemimpinmu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3.Hai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Tampaklah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Kristen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100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Hai Kristen, Pujilah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Hai Kristen, Pujilah</dc:title>
  <dc:creator>FRONT</dc:creator>
  <cp:lastModifiedBy>FRONT</cp:lastModifiedBy>
  <cp:revision>3</cp:revision>
  <dcterms:created xsi:type="dcterms:W3CDTF">2024-07-22T21:40:09Z</dcterms:created>
  <dcterms:modified xsi:type="dcterms:W3CDTF">2024-07-22T21:57:43Z</dcterms:modified>
</cp:coreProperties>
</file>