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05DD3-015B-4F04-BE4A-F9A8FC5DE2A0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ADD81-B5B2-41C1-A6C0-6B85947D87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amănă sămânț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4824536" cy="432048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latin typeface="Arial" pitchFamily="34" charset="0"/>
                <a:cs typeface="Arial" pitchFamily="34" charset="0"/>
              </a:rPr>
              <a:t>Seamănă sămânța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104456" cy="547260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Seamănă sămânţa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Fără zăbovire,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Seamănă sămânţa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Seara sau în zori!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aşteaptă-n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dată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Mare răsplătire!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Seamănă sămânţa,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Brav semănător!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efren</a:t>
            </a:r>
            <a:endParaRPr lang="vi-VN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Vrednic lucrător,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Seamănă de zor!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Fie vreme bună,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Fie vânt sau nor!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Intră în ogor,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fii stăruitor!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Seamănă samânţa,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Brav semănător! 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Seamănă în brazdă O sămânţă bună,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Fii întotdeauna Harnic lucrător!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nu plângi la urmă,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Secerând furtună,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Seamănă sămânţa,Brav semănător!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Seamănă cu lacrimi,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Mântuitorul,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N-aştepta să-ţi fie Ție mai uşor!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 cânta la urmă, Secerând ogorul!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Seamănă sămânţa,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Brav semănător!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Seamănă sămânța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Seamănă sămânța </dc:title>
  <dc:creator>mary</dc:creator>
  <cp:lastModifiedBy>mary</cp:lastModifiedBy>
  <cp:revision>7</cp:revision>
  <dcterms:created xsi:type="dcterms:W3CDTF">2018-10-20T22:26:11Z</dcterms:created>
  <dcterms:modified xsi:type="dcterms:W3CDTF">2018-10-21T00:03:25Z</dcterms:modified>
</cp:coreProperties>
</file>