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14C18-4D3E-4741-8A17-5B82FC23618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D5AEC-A608-4884-AE33-F789EDBB02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15189" y="0"/>
            <a:ext cx="911362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e, viata Ta mie mi-ai d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214290"/>
            <a:ext cx="6286544" cy="35719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Isuse, viata Ta mie mi-ai dat!</a:t>
            </a:r>
            <a:endParaRPr lang="it-IT" b="1" dirty="0"/>
          </a:p>
        </p:txBody>
      </p:sp>
      <p:sp>
        <p:nvSpPr>
          <p:cNvPr id="6" name="Rectangle 5"/>
          <p:cNvSpPr/>
          <p:nvPr/>
        </p:nvSpPr>
        <p:spPr>
          <a:xfrm>
            <a:off x="428596" y="1000108"/>
            <a:ext cx="49291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Isuse, viaţa Ta mie mi­ai dat.</a:t>
            </a:r>
          </a:p>
          <a:p>
            <a:r>
              <a:rPr lang="vi-VN" b="1" dirty="0" smtClean="0"/>
              <a:t>În Tine eu mă­ncred,</a:t>
            </a:r>
            <a:r>
              <a:rPr lang="en-US" b="1" dirty="0" smtClean="0"/>
              <a:t> </a:t>
            </a:r>
            <a:r>
              <a:rPr lang="vi-VN" b="1" dirty="0" smtClean="0"/>
              <a:t>Tu m­ai salvat!</a:t>
            </a:r>
          </a:p>
          <a:p>
            <a:r>
              <a:rPr lang="vi-VN" b="1" dirty="0" smtClean="0"/>
              <a:t>Simt că iubirea Ta</a:t>
            </a:r>
            <a:r>
              <a:rPr lang="en-US" b="1" dirty="0" smtClean="0"/>
              <a:t> </a:t>
            </a:r>
            <a:r>
              <a:rPr lang="vi-VN" b="1" dirty="0" smtClean="0"/>
              <a:t>Umple fiinţa mea;</a:t>
            </a:r>
          </a:p>
          <a:p>
            <a:r>
              <a:rPr lang="vi-VN" b="1" dirty="0" smtClean="0"/>
              <a:t>Iată­Ţi dau inima,</a:t>
            </a:r>
            <a:r>
              <a:rPr lang="en-US" b="1" dirty="0" smtClean="0"/>
              <a:t> </a:t>
            </a:r>
            <a:r>
              <a:rPr lang="vi-VN" b="1" dirty="0" smtClean="0"/>
              <a:t>O, Domnul meu!</a:t>
            </a:r>
          </a:p>
          <a:p>
            <a:endParaRPr lang="vi-VN" b="1" dirty="0" smtClean="0"/>
          </a:p>
          <a:p>
            <a:r>
              <a:rPr lang="vi-VN" b="1" dirty="0" smtClean="0"/>
              <a:t>Prin mila Ta acum, primeşte-mă!</a:t>
            </a:r>
          </a:p>
          <a:p>
            <a:r>
              <a:rPr lang="vi-VN" b="1" dirty="0" smtClean="0"/>
              <a:t>Doamne, pe braţul Tău,</a:t>
            </a:r>
            <a:r>
              <a:rPr lang="en-US" b="1" dirty="0" smtClean="0"/>
              <a:t> </a:t>
            </a:r>
            <a:r>
              <a:rPr lang="vi-VN" b="1" dirty="0" smtClean="0"/>
              <a:t>O, ţine-mă!</a:t>
            </a:r>
          </a:p>
          <a:p>
            <a:r>
              <a:rPr lang="vi-VN" b="1" dirty="0" smtClean="0"/>
              <a:t>Vreau să Te pot urma,</a:t>
            </a:r>
            <a:r>
              <a:rPr lang="en-US" b="1" dirty="0" smtClean="0"/>
              <a:t> </a:t>
            </a:r>
            <a:r>
              <a:rPr lang="vi-VN" b="1" dirty="0" smtClean="0"/>
              <a:t>Crucea s­o pot purta,</a:t>
            </a:r>
          </a:p>
          <a:p>
            <a:r>
              <a:rPr lang="vi-VN" b="1" dirty="0" smtClean="0"/>
              <a:t>Ţie Să­Ţi pot cânta,</a:t>
            </a:r>
            <a:r>
              <a:rPr lang="en-US" b="1" dirty="0" smtClean="0"/>
              <a:t> </a:t>
            </a:r>
            <a:r>
              <a:rPr lang="vi-VN" b="1" dirty="0" smtClean="0"/>
              <a:t>O, Domnul meu!</a:t>
            </a:r>
          </a:p>
          <a:p>
            <a:endParaRPr lang="vi-VN" b="1" dirty="0" smtClean="0"/>
          </a:p>
          <a:p>
            <a:r>
              <a:rPr lang="vi-VN" b="1" dirty="0" smtClean="0"/>
              <a:t>Sfinţeşte­mi inima</a:t>
            </a:r>
            <a:r>
              <a:rPr lang="en-US" b="1" dirty="0" smtClean="0"/>
              <a:t> </a:t>
            </a:r>
            <a:r>
              <a:rPr lang="vi-VN" b="1" dirty="0" smtClean="0"/>
              <a:t>Şi fă-mă bun.</a:t>
            </a:r>
          </a:p>
          <a:p>
            <a:r>
              <a:rPr lang="vi-VN" b="1" dirty="0" smtClean="0"/>
              <a:t>Oricine va afla cui mă supun!</a:t>
            </a:r>
          </a:p>
          <a:p>
            <a:r>
              <a:rPr lang="vi-VN" b="1" dirty="0" smtClean="0"/>
              <a:t>Fapta, dorinţa mea,</a:t>
            </a:r>
            <a:r>
              <a:rPr lang="en-US" b="1" dirty="0" smtClean="0"/>
              <a:t> </a:t>
            </a:r>
            <a:r>
              <a:rPr lang="vi-VN" b="1" dirty="0" smtClean="0"/>
              <a:t>Cu toată dragostea</a:t>
            </a:r>
          </a:p>
          <a:p>
            <a:r>
              <a:rPr lang="vi-VN" b="1" dirty="0" smtClean="0"/>
              <a:t>Le pun în slujba Ta,</a:t>
            </a:r>
            <a:r>
              <a:rPr lang="en-US" b="1" dirty="0" smtClean="0"/>
              <a:t> </a:t>
            </a:r>
            <a:r>
              <a:rPr lang="vi-VN" b="1" dirty="0" smtClean="0"/>
              <a:t>O, Domnul meu!</a:t>
            </a:r>
          </a:p>
          <a:p>
            <a:endParaRPr lang="vi-VN" b="1" dirty="0" smtClean="0"/>
          </a:p>
          <a:p>
            <a:r>
              <a:rPr lang="vi-VN" b="1" dirty="0" smtClean="0"/>
              <a:t>Tot ce eu sunt şi am</a:t>
            </a:r>
            <a:r>
              <a:rPr lang="en-US" b="1" dirty="0" smtClean="0"/>
              <a:t> </a:t>
            </a:r>
            <a:r>
              <a:rPr lang="vi-VN" b="1" dirty="0" smtClean="0"/>
              <a:t>E harul Tău.</a:t>
            </a:r>
          </a:p>
          <a:p>
            <a:r>
              <a:rPr lang="vi-VN" b="1" dirty="0" smtClean="0"/>
              <a:t>Altă avere n­am,</a:t>
            </a:r>
            <a:r>
              <a:rPr lang="en-US" b="1" dirty="0" smtClean="0"/>
              <a:t> </a:t>
            </a:r>
            <a:r>
              <a:rPr lang="vi-VN" b="1" dirty="0" smtClean="0"/>
              <a:t>O, Domnul meu!</a:t>
            </a:r>
          </a:p>
          <a:p>
            <a:r>
              <a:rPr lang="vi-VN" b="1" dirty="0" smtClean="0"/>
              <a:t>Aici şi­n cer doresc</a:t>
            </a:r>
            <a:r>
              <a:rPr lang="en-US" b="1" dirty="0" smtClean="0"/>
              <a:t> </a:t>
            </a:r>
            <a:r>
              <a:rPr lang="vi-VN" b="1" dirty="0" smtClean="0"/>
              <a:t>Doar Ţie să­Ţi slujesc,</a:t>
            </a:r>
          </a:p>
          <a:p>
            <a:r>
              <a:rPr lang="vi-VN" b="1" dirty="0" smtClean="0"/>
              <a:t>Veşnic să Te slăvesc,</a:t>
            </a:r>
            <a:r>
              <a:rPr lang="en-US" b="1" dirty="0" smtClean="0"/>
              <a:t> </a:t>
            </a:r>
            <a:r>
              <a:rPr lang="vi-VN" b="1" dirty="0" smtClean="0"/>
              <a:t>O, Domnul meu</a:t>
            </a:r>
            <a:r>
              <a:rPr lang="vi-VN" b="1" dirty="0" smtClean="0"/>
              <a:t>!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150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Isuse, viata Ta mie mi-ai dat!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 iubirea ta</dc:title>
  <dc:creator>mary</dc:creator>
  <cp:lastModifiedBy>admin</cp:lastModifiedBy>
  <cp:revision>27</cp:revision>
  <dcterms:created xsi:type="dcterms:W3CDTF">2019-03-15T16:53:39Z</dcterms:created>
  <dcterms:modified xsi:type="dcterms:W3CDTF">2026-02-17T20:26:06Z</dcterms:modified>
</cp:coreProperties>
</file>