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781B-9C50-4D0D-A744-78F92ADD18A8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7672-73C2-46F7-BCC8-D508BC2C7A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tung Berkat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Hitung</a:t>
            </a:r>
            <a:r>
              <a:rPr lang="en-US" b="1" dirty="0" smtClean="0"/>
              <a:t> </a:t>
            </a:r>
            <a:r>
              <a:rPr lang="en-US" b="1" dirty="0" err="1"/>
              <a:t>Berkat</a:t>
            </a:r>
            <a:r>
              <a:rPr lang="en-US" b="1" dirty="0"/>
              <a:t>-Mu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09600"/>
            <a:ext cx="3429000" cy="4419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g'lombang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menimpa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tercengang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karya-Nya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Hitung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berkat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satu</a:t>
            </a:r>
            <a:r>
              <a:rPr lang="en-US" sz="1400" b="1" dirty="0" smtClean="0">
                <a:solidFill>
                  <a:srgbClr val="FF0000"/>
                </a:solidFill>
              </a:rPr>
              <a:t> per </a:t>
            </a:r>
            <a:r>
              <a:rPr lang="en-US" sz="1400" b="1" dirty="0" err="1" smtClean="0">
                <a:solidFill>
                  <a:srgbClr val="FF0000"/>
                </a:solidFill>
              </a:rPr>
              <a:t>satu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lihatlah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Tuhan</a:t>
            </a:r>
            <a:r>
              <a:rPr lang="en-US" sz="1400" b="1" dirty="0" smtClean="0">
                <a:solidFill>
                  <a:srgbClr val="FF0000"/>
                </a:solidFill>
              </a:rPr>
              <a:t>-mu.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Hitung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berkat</a:t>
            </a:r>
            <a:r>
              <a:rPr lang="en-US" sz="1400" b="1" dirty="0" smtClean="0">
                <a:solidFill>
                  <a:srgbClr val="FF0000"/>
                </a:solidFill>
              </a:rPr>
              <a:t>. </a:t>
            </a:r>
            <a:r>
              <a:rPr lang="en-US" sz="1400" b="1" dirty="0" err="1" smtClean="0">
                <a:solidFill>
                  <a:srgbClr val="FF0000"/>
                </a:solidFill>
              </a:rPr>
              <a:t>Satu</a:t>
            </a:r>
            <a:r>
              <a:rPr lang="en-US" sz="1400" b="1" dirty="0" smtClean="0">
                <a:solidFill>
                  <a:srgbClr val="FF0000"/>
                </a:solidFill>
              </a:rPr>
              <a:t> per </a:t>
            </a:r>
            <a:r>
              <a:rPr lang="en-US" sz="1400" b="1" dirty="0" err="1" smtClean="0">
                <a:solidFill>
                  <a:srgbClr val="FF0000"/>
                </a:solidFill>
              </a:rPr>
              <a:t>satu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Hitung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berkat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melimpah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padamu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bergirang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pergumulanmu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mengirim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malaikat-Nya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membimbing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Hitung Berkat-Mu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Hitung Berkat-Mu </dc:title>
  <dc:creator>FRONT</dc:creator>
  <cp:lastModifiedBy>FRONT</cp:lastModifiedBy>
  <cp:revision>7</cp:revision>
  <dcterms:created xsi:type="dcterms:W3CDTF">2024-05-30T18:11:28Z</dcterms:created>
  <dcterms:modified xsi:type="dcterms:W3CDTF">2024-05-30T18:43:26Z</dcterms:modified>
</cp:coreProperties>
</file>