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1" d="100"/>
          <a:sy n="61" d="100"/>
        </p:scale>
        <p:origin x="-9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CF7BA-57CE-4722-A490-F7667D91F590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0CC36-37D9-45E2-92DD-BBE75D3D77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にのみ十字架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176464" cy="362471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主にのみ十字架を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536504" cy="5184576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み十字架を  負わせまつり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知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ず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がお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 あるべきかは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十字架を負いにし  聖徒たちの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国によろ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ぶ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さちや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身い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  十字架を負い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いた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までも  仕えまつらん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この世の禍幸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まがさち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 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いかにもあれ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むりは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 　十字架にあり  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主にのみ十字架を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主にのみ十字架を負わせまつり</dc:title>
  <dc:creator>mary</dc:creator>
  <cp:lastModifiedBy>mary</cp:lastModifiedBy>
  <cp:revision>11</cp:revision>
  <dcterms:created xsi:type="dcterms:W3CDTF">2018-09-07T16:50:22Z</dcterms:created>
  <dcterms:modified xsi:type="dcterms:W3CDTF">2018-09-08T18:21:52Z</dcterms:modified>
</cp:coreProperties>
</file>