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67C3-548A-4603-A22D-D0D02D83286C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00A2-12DA-400A-9741-98E0DCEB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67C3-548A-4603-A22D-D0D02D83286C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00A2-12DA-400A-9741-98E0DCEB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67C3-548A-4603-A22D-D0D02D83286C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00A2-12DA-400A-9741-98E0DCEB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67C3-548A-4603-A22D-D0D02D83286C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00A2-12DA-400A-9741-98E0DCEB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67C3-548A-4603-A22D-D0D02D83286C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00A2-12DA-400A-9741-98E0DCEB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67C3-548A-4603-A22D-D0D02D83286C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00A2-12DA-400A-9741-98E0DCEB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67C3-548A-4603-A22D-D0D02D83286C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00A2-12DA-400A-9741-98E0DCEB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67C3-548A-4603-A22D-D0D02D83286C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00A2-12DA-400A-9741-98E0DCEB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67C3-548A-4603-A22D-D0D02D83286C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00A2-12DA-400A-9741-98E0DCEB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67C3-548A-4603-A22D-D0D02D83286C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00A2-12DA-400A-9741-98E0DCEB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67C3-548A-4603-A22D-D0D02D83286C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00A2-12DA-400A-9741-98E0DCEB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467C3-548A-4603-A22D-D0D02D83286C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300A2-12DA-400A-9741-98E0DCEB70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be the fountain of Blo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sus, par Ton sang préc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264696" cy="43447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Jésus, par Ton sang précieux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6984776" cy="6192688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par Ton sang précieux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Enlève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iniquité,                                       Regarde-moi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haut des cieux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Dis-moi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Tu mas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pardonné                   Jai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longtemps erré cœur rebelle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Mais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j'entends Ta voix qui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m'appelle.   Au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pied de Ta croix maintenant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Tout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confus brisé, je me rends.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Chœur                                                                                                                 Blanc</a:t>
            </a:r>
            <a:r>
              <a:rPr lang="fr-FR" sz="1800" b="1" dirty="0" smtClean="0">
                <a:solidFill>
                  <a:srgbClr val="FF0000"/>
                </a:solidFill>
              </a:rPr>
              <a:t>, plus blanc que neige (bis</a:t>
            </a:r>
            <a:r>
              <a:rPr lang="fr-FR" sz="1800" b="1" dirty="0" smtClean="0">
                <a:solidFill>
                  <a:srgbClr val="FF0000"/>
                </a:solidFill>
              </a:rPr>
              <a:t>) Lavé </a:t>
            </a:r>
            <a:r>
              <a:rPr lang="fr-FR" sz="1800" b="1" dirty="0" smtClean="0">
                <a:solidFill>
                  <a:srgbClr val="FF0000"/>
                </a:solidFill>
              </a:rPr>
              <a:t>dans le sang de </a:t>
            </a:r>
            <a:r>
              <a:rPr lang="fr-FR" sz="1800" b="1" dirty="0" smtClean="0">
                <a:solidFill>
                  <a:srgbClr val="FF0000"/>
                </a:solidFill>
              </a:rPr>
              <a:t>l'Agneau, Je </a:t>
            </a:r>
            <a:r>
              <a:rPr lang="fr-FR" sz="1800" b="1" dirty="0" smtClean="0">
                <a:solidFill>
                  <a:srgbClr val="FF0000"/>
                </a:solidFill>
              </a:rPr>
              <a:t>serai plus blanc que la neige.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Le fardeau de mon péché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Dieu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très saint, est trop grand pour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moi. 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veux en être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délivré, 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cette heure, oh ! révèle-toi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                 Jésus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viens, sois ma délivrance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Seul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peux calmer ma souffrance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Au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pied de Ta croix maintenant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Tout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confus, brisé je me rends.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Jésus, ton sang précieux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lavé 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iniquité,                                          Oui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Tu m'as répondu des cieux,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amour m'a tout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pardonné.               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contemple et je puis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croire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Quen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complète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victoire                   Au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pied de Ta croix maintenant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relève, triomphant 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194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Jésus, par Ton sang précieux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Jésus, par Ton sang précieux</dc:title>
  <dc:creator>mary</dc:creator>
  <cp:lastModifiedBy>mary</cp:lastModifiedBy>
  <cp:revision>6</cp:revision>
  <dcterms:created xsi:type="dcterms:W3CDTF">2018-08-22T13:18:25Z</dcterms:created>
  <dcterms:modified xsi:type="dcterms:W3CDTF">2018-09-10T04:35:48Z</dcterms:modified>
</cp:coreProperties>
</file>