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99" d="100"/>
          <a:sy n="99" d="100"/>
        </p:scale>
        <p:origin x="-828" y="-12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E40C6-5AFA-4CD3-AA7B-7267F5893A8B}" type="datetimeFigureOut">
              <a:rPr lang="en-US" smtClean="0"/>
              <a:pPr/>
              <a:t>8/24/2024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F175C-A9ED-4AC9-B391-CC819E3FD6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E40C6-5AFA-4CD3-AA7B-7267F5893A8B}" type="datetimeFigureOut">
              <a:rPr lang="en-US" smtClean="0"/>
              <a:pPr/>
              <a:t>8/24/2024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F175C-A9ED-4AC9-B391-CC819E3FD6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E40C6-5AFA-4CD3-AA7B-7267F5893A8B}" type="datetimeFigureOut">
              <a:rPr lang="en-US" smtClean="0"/>
              <a:pPr/>
              <a:t>8/24/2024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F175C-A9ED-4AC9-B391-CC819E3FD6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E40C6-5AFA-4CD3-AA7B-7267F5893A8B}" type="datetimeFigureOut">
              <a:rPr lang="en-US" smtClean="0"/>
              <a:pPr/>
              <a:t>8/24/2024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F175C-A9ED-4AC9-B391-CC819E3FD6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E40C6-5AFA-4CD3-AA7B-7267F5893A8B}" type="datetimeFigureOut">
              <a:rPr lang="en-US" smtClean="0"/>
              <a:pPr/>
              <a:t>8/24/2024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F175C-A9ED-4AC9-B391-CC819E3FD6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E40C6-5AFA-4CD3-AA7B-7267F5893A8B}" type="datetimeFigureOut">
              <a:rPr lang="en-US" smtClean="0"/>
              <a:pPr/>
              <a:t>8/24/2024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F175C-A9ED-4AC9-B391-CC819E3FD6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E40C6-5AFA-4CD3-AA7B-7267F5893A8B}" type="datetimeFigureOut">
              <a:rPr lang="en-US" smtClean="0"/>
              <a:pPr/>
              <a:t>8/24/2024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F175C-A9ED-4AC9-B391-CC819E3FD6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E40C6-5AFA-4CD3-AA7B-7267F5893A8B}" type="datetimeFigureOut">
              <a:rPr lang="en-US" smtClean="0"/>
              <a:pPr/>
              <a:t>8/24/2024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F175C-A9ED-4AC9-B391-CC819E3FD6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E40C6-5AFA-4CD3-AA7B-7267F5893A8B}" type="datetimeFigureOut">
              <a:rPr lang="en-US" smtClean="0"/>
              <a:pPr/>
              <a:t>8/24/2024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F175C-A9ED-4AC9-B391-CC819E3FD6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E40C6-5AFA-4CD3-AA7B-7267F5893A8B}" type="datetimeFigureOut">
              <a:rPr lang="en-US" smtClean="0"/>
              <a:pPr/>
              <a:t>8/24/2024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F175C-A9ED-4AC9-B391-CC819E3FD6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E40C6-5AFA-4CD3-AA7B-7267F5893A8B}" type="datetimeFigureOut">
              <a:rPr lang="en-US" smtClean="0"/>
              <a:pPr/>
              <a:t>8/24/2024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6F175C-A9ED-4AC9-B391-CC819E3FD6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2E40C6-5AFA-4CD3-AA7B-7267F5893A8B}" type="datetimeFigureOut">
              <a:rPr lang="en-US" smtClean="0"/>
              <a:pPr/>
              <a:t>8/24/2024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6F175C-A9ED-4AC9-B391-CC819E3FD64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Jesus, O How Sweet The Name.jpg"/>
          <p:cNvPicPr>
            <a:picLocks noChangeAspect="1"/>
          </p:cNvPicPr>
          <p:nvPr userDrawn="1"/>
        </p:nvPicPr>
        <p:blipFill>
          <a:blip r:embed="rId14" cstate="print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耶穌聖名何等美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14348" y="188640"/>
            <a:ext cx="7643866" cy="506487"/>
          </a:xfrm>
        </p:spPr>
        <p:txBody>
          <a:bodyPr>
            <a:normAutofit fontScale="90000"/>
          </a:bodyPr>
          <a:lstStyle/>
          <a:p>
            <a:r>
              <a:rPr lang="zh-TW" altLang="en-US" b="1" dirty="0" smtClean="0"/>
              <a:t>耶穌聖名何等美善</a:t>
            </a:r>
            <a:r>
              <a:rPr lang="en-US" b="1" dirty="0" smtClean="0"/>
              <a:t>(Tune: St Peter) 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1124744"/>
            <a:ext cx="4608512" cy="4824536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耶穌聖名何等美善，猶如悅耳聲音！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醫治憂悶安慰悲歎，又將懼怕除盡。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這名能治破碎心靈，安靜苦悶的心；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又是饑餓者的嗎哪，疲倦者得安寧。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耶穌是我牧人，朋友，先知，祭司，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君王</a:t>
            </a:r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救主</a:t>
            </a:r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生命</a:t>
            </a:r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道路</a:t>
            </a:r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真理</a:t>
            </a:r>
            <a:r>
              <a:rPr lang="en-US" altLang="zh-TW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</a:t>
            </a: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求接納我頌揚。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zh-TW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我們愛心常常冷淡，感謝更是薄弱；</a:t>
            </a:r>
            <a:b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但當我們見祢榮顏，我就歡唱樂歌。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</TotalTime>
  <Words>30</Words>
  <Application>Microsoft Office PowerPoint</Application>
  <PresentationFormat>On-screen Show (4:3)</PresentationFormat>
  <Paragraphs>11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耶穌聖名何等美善(Tune: St Peter) 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耶穌聖名何等美善</dc:title>
  <dc:creator>mary</dc:creator>
  <cp:lastModifiedBy>FRONT</cp:lastModifiedBy>
  <cp:revision>6</cp:revision>
  <dcterms:created xsi:type="dcterms:W3CDTF">2018-08-03T20:35:43Z</dcterms:created>
  <dcterms:modified xsi:type="dcterms:W3CDTF">2024-08-24T17:15:05Z</dcterms:modified>
</cp:coreProperties>
</file>