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F40-F957-4738-B8AE-DB52A13F1288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39B9-6C35-4504-83C0-F99BC153B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F40-F957-4738-B8AE-DB52A13F1288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39B9-6C35-4504-83C0-F99BC153B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F40-F957-4738-B8AE-DB52A13F1288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39B9-6C35-4504-83C0-F99BC153B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F40-F957-4738-B8AE-DB52A13F1288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39B9-6C35-4504-83C0-F99BC153B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F40-F957-4738-B8AE-DB52A13F1288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39B9-6C35-4504-83C0-F99BC153B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F40-F957-4738-B8AE-DB52A13F1288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39B9-6C35-4504-83C0-F99BC153B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F40-F957-4738-B8AE-DB52A13F1288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39B9-6C35-4504-83C0-F99BC153B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F40-F957-4738-B8AE-DB52A13F1288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39B9-6C35-4504-83C0-F99BC153B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F40-F957-4738-B8AE-DB52A13F1288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39B9-6C35-4504-83C0-F99BC153B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F40-F957-4738-B8AE-DB52A13F1288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39B9-6C35-4504-83C0-F99BC153B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74F40-F957-4738-B8AE-DB52A13F1288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7C39B9-6C35-4504-83C0-F99BC153BC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74F40-F957-4738-B8AE-DB52A13F1288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7C39B9-6C35-4504-83C0-F99BC153BC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weet hour of prayer!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मुबारक नौबत दुआ क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4546" y="0"/>
            <a:ext cx="4714908" cy="357166"/>
          </a:xfrm>
        </p:spPr>
        <p:txBody>
          <a:bodyPr>
            <a:noAutofit/>
          </a:bodyPr>
          <a:lstStyle/>
          <a:p>
            <a:r>
              <a:rPr lang="hi-IN" sz="3600" b="1" dirty="0" smtClean="0"/>
              <a:t>मुबारक नौबत दुआ की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428604"/>
            <a:ext cx="6929486" cy="4071966"/>
          </a:xfrm>
        </p:spPr>
        <p:txBody>
          <a:bodyPr numCol="2">
            <a:noAutofit/>
          </a:bodyPr>
          <a:lstStyle/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मुबारक नौबत दुआ की,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जब छोड़ फ़िकर दुनियांबी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मैं अपने बाप के पाक़ हुज़ूर,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सब उससे मांगू जो ज़रूर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दुआ से दु:ख़ और ग़म की आन,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तसल्ली पाती मेरी जान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आज़माइश से मैं भागता हूँ,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जब दुआ कर के जागता हूँ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आज़माइश से मैं भागता हूँ,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जब दुआ कर के जागता हूँ</a:t>
            </a:r>
          </a:p>
          <a:p>
            <a:pPr algn="l"/>
            <a:endParaRPr lang="hi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मुबारक नौबत दुआ की,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जब अपने बाप के वादे भी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मैं याद कर मानता उसका प्यार,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और बरक़त का हूँ उम्मेदवार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तू मेरे मुंह का तालिब हो,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यह सुन मैं ढूढ़ता उसी को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और अपनी फ़िक्र सरासर,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दुआ में डालता उसी पर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और अपनी फ़िक्र सरासर,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दुआ में डालता उसी पर</a:t>
            </a:r>
          </a:p>
          <a:p>
            <a:pPr algn="l"/>
            <a:endParaRPr lang="hi-IN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मुबारक नौबत दुआ की,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उस से तसकीन ओ ताज़गी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मैं पाऊं जब तक बीच आसमान,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मैं देखूं अबदी मकान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तब ख़ाक से उठ के यीशु पास,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ग़ैर-फ़ानी पाऊंगा मीरास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और सदा उसके रू-ब-रू,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ख़ुशहाल मैं हूंगा हू-ब-हू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और सदा उसके रू-ब-रू,</a:t>
            </a:r>
          </a:p>
          <a:p>
            <a:pPr algn="l"/>
            <a:r>
              <a:rPr lang="hi-IN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ख़ुशहाल मैं हूंगा हू-ब-हू</a:t>
            </a: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Mubaarak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naubat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jab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chhod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fikar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duniyaambee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apne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baap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paaq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huzoor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sab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usse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maangoo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jo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zaroor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dukh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gam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tasallee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paatee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meree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jaan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aazmaish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main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bhaagata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jab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jaagata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aazmaish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main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bhaagata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jab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jaagata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Mubaarak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naubat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jab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apane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baap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vaade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bhee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yaad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maanta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pyaar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barqat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ummedavaar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too mere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munh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ka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taalib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ho,</a:t>
            </a: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yeh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sun main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dhoodhata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usee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apnee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fikr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saraasar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daalata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usee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par</a:t>
            </a: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apnee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fikr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saraasar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daalata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usee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par</a:t>
            </a:r>
          </a:p>
          <a:p>
            <a:pPr algn="l"/>
            <a:endParaRPr lang="en-US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Mubaarak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naubat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 se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taskeen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o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taazgee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paoon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jab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beech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aasmaan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main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dekhoon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abdee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makaan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tab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khaak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uth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Yeshu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paas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gair-faanee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paoonga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meeraas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roo-ba-roo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khushahaal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hoonga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hoo-ba-hoo</a:t>
            </a:r>
            <a:endParaRPr lang="en-US" sz="11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aur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sada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uske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roo-ba-roo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khushahaal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main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hoonga</a:t>
            </a:r>
            <a:r>
              <a:rPr lang="en-US" sz="11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1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hoo-ba-hoo</a:t>
            </a:r>
            <a:endParaRPr lang="en-US" sz="11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330</Words>
  <Application>Microsoft Office PowerPoint</Application>
  <PresentationFormat>On-screen Show (4:3)</PresentationFormat>
  <Paragraphs>65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मुबारक नौबत दुआ की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Mubarak hai waqt e dua</dc:title>
  <dc:creator>mary</dc:creator>
  <cp:lastModifiedBy>FRONT</cp:lastModifiedBy>
  <cp:revision>9</cp:revision>
  <dcterms:created xsi:type="dcterms:W3CDTF">2018-08-23T18:20:42Z</dcterms:created>
  <dcterms:modified xsi:type="dcterms:W3CDTF">2024-07-29T19:25:09Z</dcterms:modified>
</cp:coreProperties>
</file>