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23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CB8E-F626-4021-8B1D-C261B44455C8}" type="datetimeFigureOut">
              <a:rPr lang="en-US" smtClean="0"/>
              <a:pPr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151B9-90F0-40E4-B3C3-B238632C93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CB8E-F626-4021-8B1D-C261B44455C8}" type="datetimeFigureOut">
              <a:rPr lang="en-US" smtClean="0"/>
              <a:pPr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151B9-90F0-40E4-B3C3-B238632C93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CB8E-F626-4021-8B1D-C261B44455C8}" type="datetimeFigureOut">
              <a:rPr lang="en-US" smtClean="0"/>
              <a:pPr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151B9-90F0-40E4-B3C3-B238632C93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CB8E-F626-4021-8B1D-C261B44455C8}" type="datetimeFigureOut">
              <a:rPr lang="en-US" smtClean="0"/>
              <a:pPr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151B9-90F0-40E4-B3C3-B238632C93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CB8E-F626-4021-8B1D-C261B44455C8}" type="datetimeFigureOut">
              <a:rPr lang="en-US" smtClean="0"/>
              <a:pPr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151B9-90F0-40E4-B3C3-B238632C93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CB8E-F626-4021-8B1D-C261B44455C8}" type="datetimeFigureOut">
              <a:rPr lang="en-US" smtClean="0"/>
              <a:pPr/>
              <a:t>7/22/2024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151B9-90F0-40E4-B3C3-B238632C93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CB8E-F626-4021-8B1D-C261B44455C8}" type="datetimeFigureOut">
              <a:rPr lang="en-US" smtClean="0"/>
              <a:pPr/>
              <a:t>7/22/2024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151B9-90F0-40E4-B3C3-B238632C93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CB8E-F626-4021-8B1D-C261B44455C8}" type="datetimeFigureOut">
              <a:rPr lang="en-US" smtClean="0"/>
              <a:pPr/>
              <a:t>7/22/2024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151B9-90F0-40E4-B3C3-B238632C93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CB8E-F626-4021-8B1D-C261B44455C8}" type="datetimeFigureOut">
              <a:rPr lang="en-US" smtClean="0"/>
              <a:pPr/>
              <a:t>7/22/2024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151B9-90F0-40E4-B3C3-B238632C93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CB8E-F626-4021-8B1D-C261B44455C8}" type="datetimeFigureOut">
              <a:rPr lang="en-US" smtClean="0"/>
              <a:pPr/>
              <a:t>7/22/2024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151B9-90F0-40E4-B3C3-B238632C93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CB8E-F626-4021-8B1D-C261B44455C8}" type="datetimeFigureOut">
              <a:rPr lang="en-US" smtClean="0"/>
              <a:pPr/>
              <a:t>7/22/2024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151B9-90F0-40E4-B3C3-B238632C93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BCB8E-F626-4021-8B1D-C261B44455C8}" type="datetimeFigureOut">
              <a:rPr lang="en-US" smtClean="0"/>
              <a:pPr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151B9-90F0-40E4-B3C3-B238632C931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Sweet hour of prayer!.jpg"/>
          <p:cNvPicPr>
            <a:picLocks noChangeAspect="1"/>
          </p:cNvPicPr>
          <p:nvPr userDrawn="1"/>
        </p:nvPicPr>
        <p:blipFill>
          <a:blip r:embed="rId14" cstate="print">
            <a:lum bright="53000"/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Indahnya Saat Berdo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1"/>
            <a:ext cx="5029200" cy="5334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 </a:t>
            </a:r>
            <a:r>
              <a:rPr lang="en-US" b="1" dirty="0" err="1"/>
              <a:t>Indahnya</a:t>
            </a:r>
            <a:r>
              <a:rPr lang="en-US" b="1" dirty="0"/>
              <a:t> </a:t>
            </a:r>
            <a:r>
              <a:rPr lang="en-US" b="1" dirty="0" err="1"/>
              <a:t>Saat</a:t>
            </a:r>
            <a:r>
              <a:rPr lang="en-US" b="1" dirty="0"/>
              <a:t> </a:t>
            </a:r>
            <a:r>
              <a:rPr lang="en-US" b="1" dirty="0" err="1" smtClean="0"/>
              <a:t>Berdoa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447800"/>
            <a:ext cx="6019800" cy="3733800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Indahnya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saat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berdoa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lepaslah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semua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dosaku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pPr algn="l"/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bawalah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'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ku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kepada-Nya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kucurahkan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isi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kalbu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l"/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waktu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susah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dan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resah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kurasa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nyaman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dan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segar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pPr algn="l"/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'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ku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lepas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dari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cobaan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hanya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saat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berdoa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l"/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2.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Indahnya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saat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berdoa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yang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kumohon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didengar-Nya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pPr algn="l"/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betapa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sungguh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imanku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'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ku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berharap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kepada-Nya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l"/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Ia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memanggilku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datanglah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percaya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pada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firman-Nya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pPr algn="l"/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beban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dosa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kutanggalkan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menunggu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saat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berdoa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73</Words>
  <Application>Microsoft Office PowerPoint</Application>
  <PresentationFormat>On-screen Show (4:3)</PresentationFormat>
  <Paragraphs>11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 Indahnya Saat Berdoa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Betapa Indah Jam Doa </dc:title>
  <dc:creator>FRONT</dc:creator>
  <cp:lastModifiedBy>FRONT</cp:lastModifiedBy>
  <cp:revision>5</cp:revision>
  <dcterms:created xsi:type="dcterms:W3CDTF">2024-07-22T16:15:51Z</dcterms:created>
  <dcterms:modified xsi:type="dcterms:W3CDTF">2024-07-22T17:06:22Z</dcterms:modified>
</cp:coreProperties>
</file>