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8974-0950-4C07-AAD8-E1CBE9EBCED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1BC1-AE46-49A4-994B-59C91FFD32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 for a thousand tongues to sing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主イェスのみいつ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4032448" cy="360040"/>
          </a:xfrm>
        </p:spPr>
        <p:txBody>
          <a:bodyPr>
            <a:noAutofit/>
          </a:bodyPr>
          <a:lstStyle/>
          <a:p>
            <a:r>
              <a:rPr lang="ja-JP" altLang="en-US" sz="3600" b="1" smtClean="0"/>
              <a:t>主イェスのみいつと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692696"/>
            <a:ext cx="3312368" cy="5256584"/>
          </a:xfrm>
        </p:spPr>
        <p:txBody>
          <a:bodyPr>
            <a:noAutofit/>
          </a:bodyPr>
          <a:lstStyle/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イェスのみいつと みめぐみとを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ことばのかぎりに たたえまほし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と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うときわが主よ、 たかき御名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ひろむるこの身を たすけたまえ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う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れいをなぐさめ おそれを去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る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み名をばつみびと 聞くうれしさ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く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らきのちからを イェスはくだき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血をもてあがない すくいたもう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死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にたるこころも 活きかえらせ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のぞみをあたうる み名をたたえん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161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主イェスのみいつと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主イェスのみいつと</dc:title>
  <dc:creator>mary</dc:creator>
  <cp:lastModifiedBy>mary</cp:lastModifiedBy>
  <cp:revision>4</cp:revision>
  <dcterms:created xsi:type="dcterms:W3CDTF">2018-07-23T15:00:37Z</dcterms:created>
  <dcterms:modified xsi:type="dcterms:W3CDTF">2018-07-25T03:36:48Z</dcterms:modified>
</cp:coreProperties>
</file>