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4F4CF-92DF-4FC0-A8C0-68041DC0CBE0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е знаю, почему откры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042" y="0"/>
            <a:ext cx="5857916" cy="57849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Не знаю, почему открыт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678" y="928670"/>
            <a:ext cx="8535322" cy="5072098"/>
          </a:xfrm>
        </p:spPr>
        <p:txBody>
          <a:bodyPr numCol="2">
            <a:noAutofit/>
          </a:bodyPr>
          <a:lstStyle/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Не знаю, почему открыт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благодати дар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Иль почему спасенья щит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дан от вечных кар,</a:t>
            </a:r>
          </a:p>
          <a:p>
            <a:pPr algn="l" fontAlgn="t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  <a:r>
              <a:rPr lang="ru-RU" sz="1800" b="1" dirty="0" smtClean="0">
                <a:solidFill>
                  <a:srgbClr val="FF0000"/>
                </a:solidFill>
              </a:rPr>
              <a:t>: </a:t>
            </a:r>
          </a:p>
          <a:p>
            <a:pPr algn="l" fontAlgn="t"/>
            <a:r>
              <a:rPr lang="ru-RU" sz="1800" b="1" dirty="0" smtClean="0">
                <a:solidFill>
                  <a:srgbClr val="FF0000"/>
                </a:solidFill>
              </a:rPr>
              <a:t>Но я знаю, в Кого я верю,</a:t>
            </a:r>
          </a:p>
          <a:p>
            <a:pPr algn="l" fontAlgn="t"/>
            <a:r>
              <a:rPr lang="ru-RU" sz="1800" b="1" dirty="0" smtClean="0">
                <a:solidFill>
                  <a:srgbClr val="FF0000"/>
                </a:solidFill>
              </a:rPr>
              <a:t>Ничто меня с Богом не разлучит;</a:t>
            </a:r>
          </a:p>
          <a:p>
            <a:pPr algn="l" fontAlgn="t"/>
            <a:r>
              <a:rPr lang="ru-RU" sz="1800" b="1" dirty="0" smtClean="0">
                <a:solidFill>
                  <a:srgbClr val="FF0000"/>
                </a:solidFill>
              </a:rPr>
              <a:t>И Он мне спасенье вручит</a:t>
            </a:r>
          </a:p>
          <a:p>
            <a:pPr algn="l" fontAlgn="t"/>
            <a:r>
              <a:rPr lang="ru-RU" sz="1800" b="1" dirty="0" smtClean="0">
                <a:solidFill>
                  <a:srgbClr val="FF0000"/>
                </a:solidFill>
              </a:rPr>
              <a:t>В день, когда опять придёт.</a:t>
            </a:r>
          </a:p>
          <a:p>
            <a:pPr algn="l" fontAlgn="t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Не знаю, как мой Бог даёт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веры слух живой,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как та вера мир несёт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Скорбящему душой, —</a:t>
            </a:r>
          </a:p>
          <a:p>
            <a:pPr algn="l" fontAlgn="t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Не знаю я, как Дух Святой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греху внушает страх,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как даёт Христос благой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Прощение в грехах, —</a:t>
            </a:r>
          </a:p>
          <a:p>
            <a:pPr algn="l" fontAlgn="t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Не знаю я, что в жизни мне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Назначено нести,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как меня к родной стране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хочет довести, —</a:t>
            </a:r>
          </a:p>
          <a:p>
            <a:pPr algn="l" fontAlgn="t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Не знаю времени, ни дня,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Господь придёт,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как, чрез смерть иль Сам меня</a:t>
            </a:r>
          </a:p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тот день Он позовёт, —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155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Не знаю, почему открыт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знаю в Кого я верю</dc:title>
  <dc:creator>mary</dc:creator>
  <cp:lastModifiedBy>FRONT</cp:lastModifiedBy>
  <cp:revision>8</cp:revision>
  <dcterms:created xsi:type="dcterms:W3CDTF">2018-07-11T00:29:22Z</dcterms:created>
  <dcterms:modified xsi:type="dcterms:W3CDTF">2024-06-08T15:26:25Z</dcterms:modified>
</cp:coreProperties>
</file>