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84D0E-4A13-4097-9759-9AAC36EBB1EA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50A31-2AD8-4BEB-8BDC-BD353FA40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84D0E-4A13-4097-9759-9AAC36EBB1EA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50A31-2AD8-4BEB-8BDC-BD353FA40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84D0E-4A13-4097-9759-9AAC36EBB1EA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50A31-2AD8-4BEB-8BDC-BD353FA40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84D0E-4A13-4097-9759-9AAC36EBB1EA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50A31-2AD8-4BEB-8BDC-BD353FA40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84D0E-4A13-4097-9759-9AAC36EBB1EA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50A31-2AD8-4BEB-8BDC-BD353FA40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84D0E-4A13-4097-9759-9AAC36EBB1EA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50A31-2AD8-4BEB-8BDC-BD353FA40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84D0E-4A13-4097-9759-9AAC36EBB1EA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50A31-2AD8-4BEB-8BDC-BD353FA40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84D0E-4A13-4097-9759-9AAC36EBB1EA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50A31-2AD8-4BEB-8BDC-BD353FA40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84D0E-4A13-4097-9759-9AAC36EBB1EA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50A31-2AD8-4BEB-8BDC-BD353FA40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84D0E-4A13-4097-9759-9AAC36EBB1EA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50A31-2AD8-4BEB-8BDC-BD353FA40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84D0E-4A13-4097-9759-9AAC36EBB1EA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50A31-2AD8-4BEB-8BDC-BD353FA40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84D0E-4A13-4097-9759-9AAC36EBB1EA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50A31-2AD8-4BEB-8BDC-BD353FA4064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for a thousand tongues to sing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for a thousand tongues to sing (Azmon) piano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"/>
            <a:ext cx="4953000" cy="45719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May </a:t>
            </a:r>
            <a:r>
              <a:rPr lang="en-US" b="1" dirty="0" err="1"/>
              <a:t>linibo</a:t>
            </a:r>
            <a:r>
              <a:rPr lang="en-US" b="1" dirty="0"/>
              <a:t> </a:t>
            </a:r>
            <a:r>
              <a:rPr lang="en-US" b="1" dirty="0" err="1"/>
              <a:t>untang</a:t>
            </a:r>
            <a:r>
              <a:rPr lang="en-US" b="1" dirty="0"/>
              <a:t> </a:t>
            </a:r>
            <a:r>
              <a:rPr lang="en-US" b="1" dirty="0" err="1" smtClean="0"/>
              <a:t>dila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609600"/>
            <a:ext cx="5715000" cy="4114800"/>
          </a:xfrm>
        </p:spPr>
        <p:txBody>
          <a:bodyPr numCol="2"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1.May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linibo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untang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Magdayeg’s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Manunubos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Kahimayaan’s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Pagdaug’s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grasya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2.Agalon, Dios,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puno’s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grasya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Tabanging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magsangyaw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kahalangdon’s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ngalan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tibuok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yuta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3.Jesus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nagwala’s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kahadlok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Nagkuha’s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kasubo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Ngalan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honi’s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igdungog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Kalinaw’g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kahimsog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4.Sa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gugma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nabihag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Bu’t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magpabihag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Gigapos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gibun-og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gipatay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Aron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magawas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5.Gibungkag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gahum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Nagawas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binilanggo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Dautan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nahinlo’s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labi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gyud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6.Karon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Ngalan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gimahal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Sugtong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pagbuot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may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libong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kasingkasing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Ginoo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maimo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110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May linibo untang dila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May linibo untang dila cebuano</dc:title>
  <dc:creator>FRONT</dc:creator>
  <cp:lastModifiedBy>FRONT</cp:lastModifiedBy>
  <cp:revision>4</cp:revision>
  <dcterms:created xsi:type="dcterms:W3CDTF">2024-02-07T20:49:15Z</dcterms:created>
  <dcterms:modified xsi:type="dcterms:W3CDTF">2024-06-03T14:04:04Z</dcterms:modified>
</cp:coreProperties>
</file>