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9A2C-5920-416C-BA6D-9B3855E6E76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C27A-8CC0-4B0B-845D-6BE4C91F01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eaning on the Everlasting Arms1.jpg"/>
          <p:cNvPicPr>
            <a:picLocks noChangeAspect="1"/>
          </p:cNvPicPr>
          <p:nvPr userDrawn="1"/>
        </p:nvPicPr>
        <p:blipFill>
          <a:blip r:embed="rId14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lce comun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188640"/>
            <a:ext cx="3960440" cy="623119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Dulce</a:t>
            </a:r>
            <a:r>
              <a:rPr lang="en-US" b="1" dirty="0" smtClean="0"/>
              <a:t> </a:t>
            </a:r>
            <a:r>
              <a:rPr lang="en-US" b="1" dirty="0" err="1" smtClean="0"/>
              <a:t>comunión</a:t>
            </a:r>
            <a:r>
              <a:rPr lang="en-US" b="1" dirty="0" smtClean="0"/>
              <a:t>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4248472" cy="525658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Dulce comunión la que gozo ya,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los brazos de mi Salvador,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¡Qué gran bendición en su paz me da!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¡Oh! yo siento en mí su tierno amor.</a:t>
            </a:r>
          </a:p>
          <a:p>
            <a:pPr algn="l"/>
            <a:endParaRPr lang="es-ES" b="1" dirty="0" smtClean="0">
              <a:solidFill>
                <a:srgbClr val="FF0000"/>
              </a:solidFill>
            </a:endParaRPr>
          </a:p>
          <a:p>
            <a:pPr algn="l"/>
            <a:endParaRPr lang="es-ES" b="1" dirty="0" smtClean="0">
              <a:solidFill>
                <a:srgbClr val="FF0000"/>
              </a:solidFill>
            </a:endParaRPr>
          </a:p>
          <a:p>
            <a:pPr algn="l"/>
            <a:r>
              <a:rPr lang="es-ES" b="1" dirty="0" smtClean="0">
                <a:solidFill>
                  <a:srgbClr val="FF0000"/>
                </a:solidFill>
              </a:rPr>
              <a:t>Coro</a:t>
            </a:r>
          </a:p>
          <a:p>
            <a:pPr algn="l"/>
            <a:r>
              <a:rPr lang="es-ES" b="1" dirty="0" smtClean="0">
                <a:solidFill>
                  <a:srgbClr val="FF0000"/>
                </a:solidFill>
              </a:rPr>
              <a:t>Libre, salvo, del pecado y del temor,</a:t>
            </a:r>
          </a:p>
          <a:p>
            <a:pPr algn="l"/>
            <a:r>
              <a:rPr lang="es-ES" b="1" dirty="0" smtClean="0">
                <a:solidFill>
                  <a:srgbClr val="FF0000"/>
                </a:solidFill>
              </a:rPr>
              <a:t>Libre, salvo, en los brazos de mi Salvador.</a:t>
            </a:r>
          </a:p>
          <a:p>
            <a:pPr algn="l"/>
            <a:endParaRPr lang="es-E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s-E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¡Cuán dulce es vivir, cuán dulce es gozar!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los brazos de mi Salvador,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Allí quiero ir y con Él morar,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Siendo objeto de su tierno amor.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E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hay que temer, ni que desconfiar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los brazos de mi Salvador,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su gran poder Él me guardará,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los lazos del engañador.      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Dulce comunión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Dulce comunión </dc:title>
  <dc:creator>mary</dc:creator>
  <cp:lastModifiedBy>mary</cp:lastModifiedBy>
  <cp:revision>4</cp:revision>
  <dcterms:created xsi:type="dcterms:W3CDTF">2018-07-28T15:46:55Z</dcterms:created>
  <dcterms:modified xsi:type="dcterms:W3CDTF">2018-07-28T17:57:30Z</dcterms:modified>
</cp:coreProperties>
</file>