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8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D24EF-5020-4C1B-A06E-BADF386AA8A8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1A42C-A181-4371-82B8-D8EB21CDE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árdame, Gran Jehov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500042"/>
            <a:ext cx="5500726" cy="50006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Guárdame</a:t>
            </a:r>
            <a:r>
              <a:rPr lang="en-US" b="1" dirty="0" smtClean="0"/>
              <a:t>, Gran </a:t>
            </a:r>
            <a:r>
              <a:rPr lang="en-US" b="1" dirty="0" err="1" smtClean="0"/>
              <a:t>Jehová</a:t>
            </a:r>
            <a:r>
              <a:rPr lang="en-US" b="1" dirty="0" smtClean="0"/>
              <a:t> </a:t>
            </a:r>
            <a:br>
              <a:rPr lang="en-US" b="1" dirty="0" smtClean="0"/>
            </a:br>
            <a:r>
              <a:rPr lang="es-ES" b="1" dirty="0"/>
              <a:t/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857364"/>
            <a:ext cx="9072626" cy="4464496"/>
          </a:xfrm>
        </p:spPr>
        <p:txBody>
          <a:bodyPr numCol="2"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Peregrino en el desierto,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Guárdame, gran Jehová;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soy débil, tú potente: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poder me sostendrá;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Nútreme con pan del cielo, oh Jehová,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Nútreme con tu benéfico maná.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Abreme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esa fuente pura,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 vivo manantial,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que pueda yo la mancha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 corazón lavar.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Jesús, sé tú mi fuerza y bendición,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Jesús sé tu mi luz y protección.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Líbrame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todo miedo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paso del Jordán;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Vencedor de pena y muerte,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Hazme entrar en Canaán;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cantares de alabanza he de entonar;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cantares de alabanza he de entonar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Guárdame, Gran Jehová 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Guíame, oh Tú gran Jehová</dc:title>
  <dc:creator>mary</dc:creator>
  <cp:lastModifiedBy>FRONT</cp:lastModifiedBy>
  <cp:revision>38</cp:revision>
  <dcterms:created xsi:type="dcterms:W3CDTF">2022-04-06T18:18:10Z</dcterms:created>
  <dcterms:modified xsi:type="dcterms:W3CDTF">2025-11-29T21:17:58Z</dcterms:modified>
</cp:coreProperties>
</file>