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953C6-213C-4E4B-AAFD-28E4B4ABB263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E2D83-6AA8-4BC0-B065-58233878A2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ide me, O Thou Great Jehovah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6408712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Führe mich, o großer Heiland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6624736" cy="5328592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Führe mich,  o großer Heiland, pilgernd durch dies wüste Land.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bin schwach, doch du bist mächtig, halte mich mit starker Hand;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Brot des Himmels, Brot des Himmels,                                                       Speise du mich immerdar, </a:t>
            </a: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speise du mich immerdar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Öffne die kristall'ne Quelle, der die Lebensflut entspringt.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du meine Feuersäule, die mich durch die Wüste bringt.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Starker Retter,  Starker Retter                                                                     sei du meine Kraft und Schild! sei du meine Kraft und Schild!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ich zu des Jordans Fluten, flöß du Trost und Mut mir ein.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Trag mich durch die finstern Wogen, lass mich bald geborgen sein.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Lobgesänge, Lobgesänge                                                                             Stimme ich dann freudig an, Stimme ich dann freudig an.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Führe mich, o großer Heiland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Führe mich, o großer Heiland</dc:title>
  <dc:creator>mary</dc:creator>
  <cp:lastModifiedBy>FRONT</cp:lastModifiedBy>
  <cp:revision>9</cp:revision>
  <dcterms:created xsi:type="dcterms:W3CDTF">2018-06-16T17:08:31Z</dcterms:created>
  <dcterms:modified xsi:type="dcterms:W3CDTF">2025-11-22T17:15:42Z</dcterms:modified>
</cp:coreProperties>
</file>