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0EFD-A92B-4A6C-B7F1-0D35087071C9}" type="datetimeFigureOut">
              <a:rPr lang="en-US" smtClean="0"/>
              <a:pPr/>
              <a:t>5/27/2018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0EFD-A92B-4A6C-B7F1-0D35087071C9}" type="datetimeFigureOut">
              <a:rPr lang="en-US" smtClean="0"/>
              <a:pPr/>
              <a:t>5/27/2018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0EFD-A92B-4A6C-B7F1-0D35087071C9}" type="datetimeFigureOut">
              <a:rPr lang="en-US" smtClean="0"/>
              <a:pPr/>
              <a:t>5/27/2018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0EFD-A92B-4A6C-B7F1-0D35087071C9}" type="datetimeFigureOut">
              <a:rPr lang="en-US" smtClean="0"/>
              <a:pPr/>
              <a:t>5/27/2018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0EFD-A92B-4A6C-B7F1-0D35087071C9}" type="datetimeFigureOut">
              <a:rPr lang="en-US" smtClean="0"/>
              <a:pPr/>
              <a:t>5/27/2018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0EFD-A92B-4A6C-B7F1-0D35087071C9}" type="datetimeFigureOut">
              <a:rPr lang="en-US" smtClean="0"/>
              <a:pPr/>
              <a:t>5/27/2018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0EFD-A92B-4A6C-B7F1-0D35087071C9}" type="datetimeFigureOut">
              <a:rPr lang="en-US" smtClean="0"/>
              <a:pPr/>
              <a:t>5/27/2018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0EFD-A92B-4A6C-B7F1-0D35087071C9}" type="datetimeFigureOut">
              <a:rPr lang="en-US" smtClean="0"/>
              <a:pPr/>
              <a:t>5/27/2018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0EFD-A92B-4A6C-B7F1-0D35087071C9}" type="datetimeFigureOut">
              <a:rPr lang="en-US" smtClean="0"/>
              <a:pPr/>
              <a:t>5/27/2018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0EFD-A92B-4A6C-B7F1-0D35087071C9}" type="datetimeFigureOut">
              <a:rPr lang="en-US" smtClean="0"/>
              <a:pPr/>
              <a:t>5/27/2018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0EFD-A92B-4A6C-B7F1-0D35087071C9}" type="datetimeFigureOut">
              <a:rPr lang="en-US" smtClean="0"/>
              <a:pPr/>
              <a:t>5/27/2018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20EFD-A92B-4A6C-B7F1-0D35087071C9}" type="datetimeFigureOut">
              <a:rPr lang="en-US" smtClean="0"/>
              <a:pPr/>
              <a:t>5/27/2018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6DDA8-699A-4AC8-98F9-C345A27451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d be With You Till We Meet Again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-1"/>
            <a:ext cx="9144000" cy="68789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願主同在直到再相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16632"/>
            <a:ext cx="4320480" cy="362471"/>
          </a:xfrm>
        </p:spPr>
        <p:txBody>
          <a:bodyPr>
            <a:noAutofit/>
          </a:bodyPr>
          <a:lstStyle/>
          <a:p>
            <a:r>
              <a:rPr lang="zh-TW" altLang="en-US" sz="3600" b="1" dirty="0" smtClean="0"/>
              <a:t>願主同在直到再相會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4320480" cy="6237312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願主同在直到再相會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主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為良師常指導你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為牧人常養護你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願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主同在直到再相會 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再相會 再相會 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 靠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主恩得再相會 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再相會 再相會 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 願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主同在直到再相會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願主同在直到再相會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主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展全能羽翼護你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主賜日用糧食養你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願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主同在直到再相會 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願主同在直到再相會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生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活危機雖侵擾你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仁愛聖臂必衛護你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願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主同在直到再相會 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願主同在直到再相會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愛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的旌旗常率引你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死的冷波不能傷你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願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主同在直到再相會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177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願主同在直到再相會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Puerta Oriental</dc:title>
  <dc:creator>mary</dc:creator>
  <cp:lastModifiedBy>mary</cp:lastModifiedBy>
  <cp:revision>6</cp:revision>
  <dcterms:created xsi:type="dcterms:W3CDTF">2018-05-26T22:22:15Z</dcterms:created>
  <dcterms:modified xsi:type="dcterms:W3CDTF">2018-05-28T03:37:07Z</dcterms:modified>
</cp:coreProperties>
</file>