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A1F0-1B0B-4073-845A-D04536B64241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229B-4A0B-4FA2-BBA6-FCF3E946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A1F0-1B0B-4073-845A-D04536B64241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229B-4A0B-4FA2-BBA6-FCF3E946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A1F0-1B0B-4073-845A-D04536B64241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229B-4A0B-4FA2-BBA6-FCF3E946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A1F0-1B0B-4073-845A-D04536B64241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229B-4A0B-4FA2-BBA6-FCF3E946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A1F0-1B0B-4073-845A-D04536B64241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229B-4A0B-4FA2-BBA6-FCF3E946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A1F0-1B0B-4073-845A-D04536B64241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229B-4A0B-4FA2-BBA6-FCF3E946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A1F0-1B0B-4073-845A-D04536B64241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229B-4A0B-4FA2-BBA6-FCF3E946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A1F0-1B0B-4073-845A-D04536B64241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229B-4A0B-4FA2-BBA6-FCF3E946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A1F0-1B0B-4073-845A-D04536B64241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229B-4A0B-4FA2-BBA6-FCF3E946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A1F0-1B0B-4073-845A-D04536B64241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229B-4A0B-4FA2-BBA6-FCF3E946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A1F0-1B0B-4073-845A-D04536B64241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229B-4A0B-4FA2-BBA6-FCF3E946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8A1F0-1B0B-4073-845A-D04536B64241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9229B-4A0B-4FA2-BBA6-FCF3E94627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l Como So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260648"/>
            <a:ext cx="2736304" cy="404664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Tal Como Soy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764704"/>
            <a:ext cx="3240360" cy="568863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 como soy de pecador           Sin más confianza que tu amor Ya que me llamas vengo a ti Cordero de Dios heme aquí. 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 como soy buscando paz           En mi desdicha y mal tenaz Conflicto grande siento en mí Cordero de Dios heme aquí.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 como soy me acogerás Perdón, alivio me darás         Pues tu promesa ya creí     Cordero de Dios heme aquí.  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 como soy tu compasión Vencido a toda oposición Ya pertenezco solo a ti Cordero de Dios heme aquí.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90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Tal Como Soy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 Como Soy </dc:title>
  <dc:creator>mary</dc:creator>
  <cp:lastModifiedBy>mary</cp:lastModifiedBy>
  <cp:revision>8</cp:revision>
  <dcterms:created xsi:type="dcterms:W3CDTF">2018-05-19T17:09:59Z</dcterms:created>
  <dcterms:modified xsi:type="dcterms:W3CDTF">2018-05-20T03:33:13Z</dcterms:modified>
</cp:coreProperties>
</file>