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C64C6-2860-4D99-829C-06F1BF67F462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57D4-F13D-4A07-B911-CA70854C84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าจึงสรรเสริ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914401"/>
          </a:xfrm>
        </p:spPr>
        <p:txBody>
          <a:bodyPr>
            <a:noAutofit/>
          </a:bodyPr>
          <a:lstStyle/>
          <a:p>
            <a:r>
              <a:rPr lang="th-TH" sz="4800" b="1" dirty="0" smtClean="0"/>
              <a:t>เราจึงสรรเสริญ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066800"/>
            <a:ext cx="6172200" cy="38100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th-TH" b="1" dirty="0" smtClean="0">
                <a:solidFill>
                  <a:schemeClr val="tx1"/>
                </a:solidFill>
              </a:rPr>
              <a:t>ข้า</a:t>
            </a:r>
            <a:r>
              <a:rPr lang="th-TH" b="1" dirty="0" smtClean="0">
                <a:solidFill>
                  <a:schemeClr val="tx1"/>
                </a:solidFill>
              </a:rPr>
              <a:t>แต่พระเจ้า</a:t>
            </a:r>
          </a:p>
          <a:p>
            <a:pPr algn="l"/>
            <a:r>
              <a:rPr lang="th-TH" b="1" dirty="0" smtClean="0">
                <a:solidFill>
                  <a:schemeClr val="tx1"/>
                </a:solidFill>
              </a:rPr>
              <a:t>พระองค์ทรงใหญ่ยิ่งอยู่เหนือ ทุกสิ่ง</a:t>
            </a:r>
          </a:p>
          <a:p>
            <a:pPr algn="l"/>
            <a:r>
              <a:rPr lang="th-TH" b="1" dirty="0" smtClean="0">
                <a:solidFill>
                  <a:schemeClr val="tx1"/>
                </a:solidFill>
              </a:rPr>
              <a:t>ทรงเป็นที่สรรเสริญ สูงกว่าพระทั้งปวง</a:t>
            </a:r>
          </a:p>
          <a:p>
            <a:pPr algn="l"/>
            <a:endParaRPr lang="th-TH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เราจึงสรรเสริญ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เราจึงสรรเสริญ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เราจึงสรรเสริญ พระ</a:t>
            </a:r>
            <a:r>
              <a:rPr lang="th-TH" b="1" dirty="0" smtClean="0">
                <a:solidFill>
                  <a:srgbClr val="FF0000"/>
                </a:solidFill>
              </a:rPr>
              <a:t>เจ้า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เราจึงสรรเสริญ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เราจึงสรรเสริญ</dc:title>
  <dc:creator>FRONT</dc:creator>
  <cp:lastModifiedBy>FRONT</cp:lastModifiedBy>
  <cp:revision>5</cp:revision>
  <dcterms:created xsi:type="dcterms:W3CDTF">2025-07-01T03:30:14Z</dcterms:created>
  <dcterms:modified xsi:type="dcterms:W3CDTF">2025-07-04T17:20:35Z</dcterms:modified>
</cp:coreProperties>
</file>