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48AC-CB46-4527-B441-C50271486CC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FBDF-8639-47DC-820A-926B5FA55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48AC-CB46-4527-B441-C50271486CC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FBDF-8639-47DC-820A-926B5FA55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48AC-CB46-4527-B441-C50271486CC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FBDF-8639-47DC-820A-926B5FA55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48AC-CB46-4527-B441-C50271486CC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FBDF-8639-47DC-820A-926B5FA55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48AC-CB46-4527-B441-C50271486CC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FBDF-8639-47DC-820A-926B5FA55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48AC-CB46-4527-B441-C50271486CC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FBDF-8639-47DC-820A-926B5FA55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48AC-CB46-4527-B441-C50271486CC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FBDF-8639-47DC-820A-926B5FA55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48AC-CB46-4527-B441-C50271486CC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FBDF-8639-47DC-820A-926B5FA55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48AC-CB46-4527-B441-C50271486CC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FBDF-8639-47DC-820A-926B5FA55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48AC-CB46-4527-B441-C50271486CC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FBDF-8639-47DC-820A-926B5FA55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248AC-CB46-4527-B441-C50271486CC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FBDF-8639-47DC-820A-926B5FA55C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248AC-CB46-4527-B441-C50271486CC7}" type="datetimeFigureOut">
              <a:rPr lang="en-US" smtClean="0"/>
              <a:pPr/>
              <a:t>7/4/2025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FBDF-8639-47DC-820A-926B5FA55C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 Tôn Cao Ng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399"/>
            <a:ext cx="4419600" cy="685801"/>
          </a:xfrm>
        </p:spPr>
        <p:txBody>
          <a:bodyPr>
            <a:noAutofit/>
          </a:bodyPr>
          <a:lstStyle/>
          <a:p>
            <a:r>
              <a:rPr lang="en-US" b="1" dirty="0" smtClean="0"/>
              <a:t>Con </a:t>
            </a:r>
            <a:r>
              <a:rPr lang="en-US" b="1" dirty="0" err="1" smtClean="0"/>
              <a:t>Tôn</a:t>
            </a:r>
            <a:r>
              <a:rPr lang="en-US" b="1" dirty="0" smtClean="0"/>
              <a:t> Cao </a:t>
            </a:r>
            <a:r>
              <a:rPr lang="en-US" b="1" dirty="0" err="1" smtClean="0"/>
              <a:t>Ngài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990600"/>
            <a:ext cx="6934200" cy="3810000"/>
          </a:xfrm>
        </p:spPr>
        <p:txBody>
          <a:bodyPr>
            <a:noAutofit/>
          </a:bodyPr>
          <a:lstStyle/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Bình an Vua Thần khôn ngoan </a:t>
            </a:r>
          </a:p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Đầy ơn thiêng Con Chúa Trời </a:t>
            </a:r>
          </a:p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Vua các chúa thật oai nghi </a:t>
            </a:r>
          </a:p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Ngợi tôn Vua Cứu Chúa của cõi vĩnh </a:t>
            </a:r>
            <a:r>
              <a:rPr lang="vi-VN" sz="2000" b="1" dirty="0" smtClean="0">
                <a:solidFill>
                  <a:schemeClr val="tx1"/>
                </a:solidFill>
              </a:rPr>
              <a:t>cửu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r>
              <a:rPr lang="vi-VN" sz="2000" b="1" dirty="0" smtClean="0">
                <a:solidFill>
                  <a:schemeClr val="tx1"/>
                </a:solidFill>
              </a:rPr>
              <a:t> </a:t>
            </a:r>
            <a:endParaRPr lang="vi-VN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  <a:endParaRPr lang="vi-VN" sz="20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Con tôn cao Ngài Chúa con tôn cao Ngài 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Cả tạo vật đang hướng về Ngài thật vinh hiển duy Chúa 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Con tôn cao Ngài Chúa con tôn cao Ngài 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Là Jesus Chúa con hằng tôn </a:t>
            </a:r>
            <a:r>
              <a:rPr lang="vi-VN" sz="2000" b="1" dirty="0" smtClean="0">
                <a:solidFill>
                  <a:srgbClr val="FF0000"/>
                </a:solidFill>
              </a:rPr>
              <a:t>cao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r>
              <a:rPr lang="vi-VN" sz="2000" b="1" dirty="0" smtClean="0">
                <a:solidFill>
                  <a:srgbClr val="FF0000"/>
                </a:solidFill>
              </a:rPr>
              <a:t> </a:t>
            </a:r>
            <a:endParaRPr lang="vi-VN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71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 Tôn Cao Ngài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Tôn Cao Ngài</dc:title>
  <dc:creator>FRONT</dc:creator>
  <cp:lastModifiedBy>FRONT</cp:lastModifiedBy>
  <cp:revision>6</cp:revision>
  <dcterms:created xsi:type="dcterms:W3CDTF">2025-07-01T03:00:34Z</dcterms:created>
  <dcterms:modified xsi:type="dcterms:W3CDTF">2025-07-04T17:02:00Z</dcterms:modified>
</cp:coreProperties>
</file>