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55CA-D71B-40DF-8B82-CE67D5C6B9E4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F1A5-4FA1-4A45-A848-9553A348D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55CA-D71B-40DF-8B82-CE67D5C6B9E4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F1A5-4FA1-4A45-A848-9553A348D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55CA-D71B-40DF-8B82-CE67D5C6B9E4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F1A5-4FA1-4A45-A848-9553A348D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55CA-D71B-40DF-8B82-CE67D5C6B9E4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F1A5-4FA1-4A45-A848-9553A348D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55CA-D71B-40DF-8B82-CE67D5C6B9E4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F1A5-4FA1-4A45-A848-9553A348D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55CA-D71B-40DF-8B82-CE67D5C6B9E4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F1A5-4FA1-4A45-A848-9553A348D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55CA-D71B-40DF-8B82-CE67D5C6B9E4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F1A5-4FA1-4A45-A848-9553A348D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55CA-D71B-40DF-8B82-CE67D5C6B9E4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F1A5-4FA1-4A45-A848-9553A348D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55CA-D71B-40DF-8B82-CE67D5C6B9E4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F1A5-4FA1-4A45-A848-9553A348D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55CA-D71B-40DF-8B82-CE67D5C6B9E4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F1A5-4FA1-4A45-A848-9553A348D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55CA-D71B-40DF-8B82-CE67D5C6B9E4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FF1A5-4FA1-4A45-A848-9553A348D1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655CA-D71B-40DF-8B82-CE67D5C6B9E4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FF1A5-4FA1-4A45-A848-9553A348D1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rue Hearted, Whole Hearted  .jpg"/>
          <p:cNvPicPr>
            <a:picLocks noChangeAspect="1"/>
          </p:cNvPicPr>
          <p:nvPr userDrawn="1"/>
        </p:nvPicPr>
        <p:blipFill>
          <a:blip r:embed="rId14" cstate="print">
            <a:lum bright="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영광을 받으신 만유의 주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16632"/>
            <a:ext cx="4464496" cy="476672"/>
          </a:xfrm>
        </p:spPr>
        <p:txBody>
          <a:bodyPr>
            <a:noAutofit/>
          </a:bodyPr>
          <a:lstStyle/>
          <a:p>
            <a:r>
              <a:rPr lang="ko-KR" altLang="en-US" sz="2800" b="1" dirty="0" smtClean="0"/>
              <a:t>영광을 받으신 만유의 주여 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4896544" cy="4320480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영광을 받으신 만유의 주여 우리가 명령을 따르리다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베푸신 은혜를 감사히 알고 진실한 맘으로 섬기겠네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구주의 은혜 주시는대로 영원히 받들어 섬기겠네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찬송하겠네 찬송하겠네 생명을 주시는 구주로다</a:t>
            </a: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/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구주를 높이고 잘 공경하여 온유한 맘으로 섬기리다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 예수 안에서 즐거워하며 충성을 다하여 섬기겠네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/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예수를 믿고서 늘 사랑하여 참 기쁜 맘으로 섬기리다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온 맘을 드리고 늘 순종하며 구주를 영원히 섬기겠네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영광을 받으신 만유의 주여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영광을 받으신 만유의 주여 </dc:title>
  <dc:creator>mary</dc:creator>
  <cp:lastModifiedBy>mary</cp:lastModifiedBy>
  <cp:revision>6</cp:revision>
  <dcterms:created xsi:type="dcterms:W3CDTF">2017-07-01T19:52:55Z</dcterms:created>
  <dcterms:modified xsi:type="dcterms:W3CDTF">2017-07-02T01:30:45Z</dcterms:modified>
</cp:coreProperties>
</file>