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9027-FA70-4D98-BB40-F058EEA9277C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3BBC-A818-43B9-9C53-1FF8C1FFA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9027-FA70-4D98-BB40-F058EEA9277C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3BBC-A818-43B9-9C53-1FF8C1FFA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9027-FA70-4D98-BB40-F058EEA9277C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3BBC-A818-43B9-9C53-1FF8C1FFA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9027-FA70-4D98-BB40-F058EEA9277C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3BBC-A818-43B9-9C53-1FF8C1FFA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9027-FA70-4D98-BB40-F058EEA9277C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3BBC-A818-43B9-9C53-1FF8C1FFA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9027-FA70-4D98-BB40-F058EEA9277C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3BBC-A818-43B9-9C53-1FF8C1FFA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9027-FA70-4D98-BB40-F058EEA9277C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3BBC-A818-43B9-9C53-1FF8C1FFA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9027-FA70-4D98-BB40-F058EEA9277C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3BBC-A818-43B9-9C53-1FF8C1FFA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9027-FA70-4D98-BB40-F058EEA9277C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3BBC-A818-43B9-9C53-1FF8C1FFA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9027-FA70-4D98-BB40-F058EEA9277C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3BBC-A818-43B9-9C53-1FF8C1FFA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9027-FA70-4D98-BB40-F058EEA9277C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3BBC-A818-43B9-9C53-1FF8C1FFA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1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39027-FA70-4D98-BB40-F058EEA9277C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43BBC-A818-43B9-9C53-1FF8C1FFA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404664"/>
            <a:ext cx="7920880" cy="56207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 Lover of my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soul by </a:t>
            </a:r>
            <a:r>
              <a:rPr lang="en-US" b="1" dirty="0" err="1" smtClean="0"/>
              <a:t>Hillsong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432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Jesus, Lover of my soul,</a:t>
            </a:r>
            <a:br>
              <a:rPr lang="en-US" b="1" dirty="0" smtClean="0"/>
            </a:br>
            <a:r>
              <a:rPr lang="en-US" b="1" dirty="0" smtClean="0"/>
              <a:t>Jesus, I will never let you go</a:t>
            </a:r>
            <a:br>
              <a:rPr lang="en-US" b="1" dirty="0" smtClean="0"/>
            </a:br>
            <a:r>
              <a:rPr lang="en-US" b="1" dirty="0" smtClean="0"/>
              <a:t>You’ve taken me from the miry clay</a:t>
            </a:r>
            <a:br>
              <a:rPr lang="en-US" b="1" dirty="0" smtClean="0"/>
            </a:br>
            <a:r>
              <a:rPr lang="en-US" b="1" dirty="0" smtClean="0"/>
              <a:t>You've set my feet upon the Rock, and now I know</a:t>
            </a:r>
            <a:br>
              <a:rPr lang="en-US" b="1" dirty="0" smtClean="0"/>
            </a:b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 love you, I need you,</a:t>
            </a:r>
            <a:br>
              <a:rPr lang="en-US" b="1" dirty="0" smtClean="0"/>
            </a:br>
            <a:r>
              <a:rPr lang="en-US" b="1" dirty="0" smtClean="0"/>
              <a:t>Though my world may fall, I’ll never let you go</a:t>
            </a:r>
            <a:br>
              <a:rPr lang="en-US" b="1" dirty="0" smtClean="0"/>
            </a:br>
            <a:r>
              <a:rPr lang="en-US" b="1" dirty="0" smtClean="0"/>
              <a:t>My Savior, my closest friend,</a:t>
            </a:r>
            <a:br>
              <a:rPr lang="en-US" b="1" dirty="0" smtClean="0"/>
            </a:br>
            <a:r>
              <a:rPr lang="en-US" b="1" dirty="0" smtClean="0"/>
              <a:t>I will worship you until the very end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sus,  Lover of my so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sus,  Lover of my so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 Lover of my soul by Hillsong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Fall Down</dc:title>
  <dc:creator>mary</dc:creator>
  <cp:lastModifiedBy>mary</cp:lastModifiedBy>
  <cp:revision>10</cp:revision>
  <dcterms:created xsi:type="dcterms:W3CDTF">2016-04-11T12:59:29Z</dcterms:created>
  <dcterms:modified xsi:type="dcterms:W3CDTF">2021-01-08T17:49:31Z</dcterms:modified>
</cp:coreProperties>
</file>