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8BB1-75FA-4BBF-B840-563761097CEB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8CFC8-5B26-40C4-B2A4-B9C62B1DED5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There's One Above All Earthly Friends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766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위에 계신 나의 친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4104456" cy="620688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위에 계신 나의 친구</a:t>
            </a:r>
            <a:endParaRPr lang="ko-KR" alt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4824536" cy="4464496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위에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계신 나의 친구 그의 사랑 지극하다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이는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그리스도 나의 구주 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친구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사랑하는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친구 늘 가까이 계시도다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그의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사랑 놀랍도다 변함없는 나의 친구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위해 죽으시고 나를 구원하셨으니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기쁨으로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경배하며 찬양하리 나의 친구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맘 속에 늘 계시고 영원토록 함께 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가지되어 하나되리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포도나무 나의 친구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그날이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와 황금 길에 그의 영광 바라보며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팔로 날 안을 때 만나보리 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친구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위에 계신 나의 친구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위에 계신 나의 친구</dc:title>
  <dc:creator>Owner</dc:creator>
  <cp:lastModifiedBy>mary</cp:lastModifiedBy>
  <cp:revision>8</cp:revision>
  <dcterms:created xsi:type="dcterms:W3CDTF">2017-05-03T14:38:16Z</dcterms:created>
  <dcterms:modified xsi:type="dcterms:W3CDTF">2017-05-04T03:59:32Z</dcterms:modified>
</cp:coreProperties>
</file>