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3AEF-39D0-4F77-B969-4DC94DDEF90B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AE8D8-6274-4AA2-AE5D-5498F76546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ive Us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Revive Us Again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768752" cy="561662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praise Thee, O God!  For the Son of Thy love,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Jesus Who died,  And is now gone above.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Hallelujah!  </a:t>
            </a:r>
            <a:r>
              <a:rPr lang="en-US" sz="2000" b="1" dirty="0" err="1" smtClean="0">
                <a:solidFill>
                  <a:srgbClr val="FF0000"/>
                </a:solidFill>
              </a:rPr>
              <a:t>Thine</a:t>
            </a:r>
            <a:r>
              <a:rPr lang="en-US" sz="2000" b="1" dirty="0" smtClean="0">
                <a:solidFill>
                  <a:srgbClr val="FF0000"/>
                </a:solidFill>
              </a:rPr>
              <a:t> the glory.  Hallelujah! Amen.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Hallelujah!  </a:t>
            </a:r>
            <a:r>
              <a:rPr lang="en-US" sz="2000" b="1" dirty="0" err="1" smtClean="0">
                <a:solidFill>
                  <a:srgbClr val="FF0000"/>
                </a:solidFill>
              </a:rPr>
              <a:t>Thine</a:t>
            </a:r>
            <a:r>
              <a:rPr lang="en-US" sz="2000" b="1" dirty="0" smtClean="0">
                <a:solidFill>
                  <a:srgbClr val="FF0000"/>
                </a:solidFill>
              </a:rPr>
              <a:t> the glory.  Revive us again.</a:t>
            </a:r>
          </a:p>
          <a:p>
            <a:pPr marL="0" lvl="1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praise Thee, O God!  For Thy Spirit of light,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hath shown us our Savior,  And scattered our night.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glory and praise  To the Lamb that was slain,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hath borne all our sins,  And hath cleansed every stain.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glory and praise  To the God of all grace,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hast brought us, and sought us,  And guided our ways.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Revive us again;  Fill each heart with Thy love;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each soul be rekindled  With fire from above.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Revive Us Again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Revive Us Again</dc:title>
  <dc:creator>mary</dc:creator>
  <cp:lastModifiedBy>mary</cp:lastModifiedBy>
  <cp:revision>5</cp:revision>
  <dcterms:created xsi:type="dcterms:W3CDTF">2018-12-31T16:30:05Z</dcterms:created>
  <dcterms:modified xsi:type="dcterms:W3CDTF">2019-01-02T18:55:05Z</dcterms:modified>
</cp:coreProperties>
</file>