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1AAC-8652-438C-A8CA-360D8020A301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AE906-73AA-46A1-98C0-971E2E37E0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pacious Firmament on High.jpg"/>
          <p:cNvPicPr>
            <a:picLocks noChangeAspect="1"/>
          </p:cNvPicPr>
          <p:nvPr userDrawn="1"/>
        </p:nvPicPr>
        <p:blipFill>
          <a:blip r:embed="rId14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높고 푸른 하늘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214290"/>
            <a:ext cx="3857652" cy="5714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저 높고 푸른 하늘과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071546"/>
            <a:ext cx="5572164" cy="5357874"/>
          </a:xfrm>
        </p:spPr>
        <p:txBody>
          <a:bodyPr>
            <a:noAutofit/>
          </a:bodyPr>
          <a:lstStyle/>
          <a:p>
            <a:pPr marL="284163" indent="-284163" algn="l">
              <a:tabLst>
                <a:tab pos="284163" algn="l"/>
              </a:tabLst>
            </a:pPr>
            <a:r>
              <a:rPr lang="en-US" altLang="ko-KR" sz="20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높고 푸른 하늘과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수없는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빛난 별들을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지으신 이는 창조주 그 솜씨 크고 크셔라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날마다 뜨는 저 태양 하나님 크신 권능을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만 백성 모두 보라고 만방에 두루 비치네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0" algn="l"/>
              </a:tabLst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0" algn="l"/>
              </a:tabLst>
            </a:pPr>
            <a:r>
              <a:rPr lang="en-US" altLang="ko-KR" sz="20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해지고 황혼 깃들 때 동편에 달이 떠올라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밤마다 귀한 소식을 이 땅에 두루 전하네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행성과 항성 모든 별 저마다 제 길 돌면서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창조의 기쁜 소식을 온 세상 널리 전하네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0" algn="l"/>
              </a:tabLst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0" algn="l"/>
              </a:tabLst>
            </a:pP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smtClean="0">
                <a:solidFill>
                  <a:schemeClr val="tx1"/>
                </a:solidFill>
              </a:rPr>
              <a:t>. </a:t>
            </a:r>
            <a:r>
              <a:rPr lang="en-US" altLang="ko-KR" sz="2000" b="1" smtClean="0">
                <a:solidFill>
                  <a:schemeClr val="tx1"/>
                </a:solidFill>
              </a:rPr>
              <a:t> </a:t>
            </a:r>
            <a:r>
              <a:rPr lang="ko-KR" altLang="en-US" sz="2000" b="1" smtClean="0">
                <a:solidFill>
                  <a:schemeClr val="tx1"/>
                </a:solidFill>
              </a:rPr>
              <a:t>엄숙한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침묵 속에서 뭇 별이 제 길 따르며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지구를 싸고 돌 때에 들리는 소리 없어도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마음 귀가 열리면 그 말씀 밝히 들리네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우리를 지어내신 이 대주재 성부 하나님 아멘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높고 푸른 하늘과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높고 푸른 하늘과</dc:title>
  <dc:creator>mary</dc:creator>
  <cp:lastModifiedBy>user</cp:lastModifiedBy>
  <cp:revision>10</cp:revision>
  <dcterms:created xsi:type="dcterms:W3CDTF">2017-04-30T03:44:56Z</dcterms:created>
  <dcterms:modified xsi:type="dcterms:W3CDTF">2017-04-30T18:49:07Z</dcterms:modified>
</cp:coreProperties>
</file>