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4A700-972C-4460-AE70-7FBD534482F3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CF1AE-6283-4D89-A8BD-BD4CE36151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pacious Firmament on High.jpg"/>
          <p:cNvPicPr>
            <a:picLocks noChangeAspect="1"/>
          </p:cNvPicPr>
          <p:nvPr userDrawn="1"/>
        </p:nvPicPr>
        <p:blipFill>
          <a:blip r:embed="rId14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Spacious Firmament on Hi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0"/>
            <a:ext cx="7286676" cy="5841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Spacious Firmament on High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215370" cy="535785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smtClean="0">
                <a:solidFill>
                  <a:schemeClr val="tx1"/>
                </a:solidFill>
              </a:rPr>
              <a:t>The spacious firmament on high</a:t>
            </a:r>
            <a:r>
              <a:rPr lang="en-US" sz="2000" b="1" dirty="0" smtClean="0">
                <a:solidFill>
                  <a:schemeClr val="tx1"/>
                </a:solidFill>
              </a:rPr>
              <a:t>, with </a:t>
            </a:r>
            <a:r>
              <a:rPr lang="en-US" sz="2000" b="1" dirty="0" smtClean="0">
                <a:solidFill>
                  <a:schemeClr val="tx1"/>
                </a:solidFill>
              </a:rPr>
              <a:t>all the blue ethereal sky,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and </a:t>
            </a:r>
            <a:r>
              <a:rPr lang="en-US" sz="2000" b="1" dirty="0" smtClean="0">
                <a:solidFill>
                  <a:schemeClr val="tx1"/>
                </a:solidFill>
              </a:rPr>
              <a:t>spangled heavens, a shining </a:t>
            </a:r>
            <a:r>
              <a:rPr lang="en-US" sz="2000" b="1" dirty="0" smtClean="0">
                <a:solidFill>
                  <a:schemeClr val="tx1"/>
                </a:solidFill>
              </a:rPr>
              <a:t>frame, their </a:t>
            </a:r>
            <a:r>
              <a:rPr lang="en-US" sz="2000" b="1" dirty="0" smtClean="0">
                <a:solidFill>
                  <a:schemeClr val="tx1"/>
                </a:solidFill>
              </a:rPr>
              <a:t>great Original proclaim.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The </a:t>
            </a:r>
            <a:r>
              <a:rPr lang="en-US" sz="2000" b="1" dirty="0" smtClean="0">
                <a:solidFill>
                  <a:schemeClr val="tx1"/>
                </a:solidFill>
              </a:rPr>
              <a:t>unwearied sun from day to </a:t>
            </a:r>
            <a:r>
              <a:rPr lang="en-US" sz="2000" b="1" dirty="0" smtClean="0">
                <a:solidFill>
                  <a:schemeClr val="tx1"/>
                </a:solidFill>
              </a:rPr>
              <a:t>day does </a:t>
            </a:r>
            <a:r>
              <a:rPr lang="en-US" sz="2000" b="1" dirty="0" smtClean="0">
                <a:solidFill>
                  <a:schemeClr val="tx1"/>
                </a:solidFill>
              </a:rPr>
              <a:t>his Creator's power display,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and </a:t>
            </a:r>
            <a:r>
              <a:rPr lang="en-US" sz="2000" b="1" dirty="0" smtClean="0">
                <a:solidFill>
                  <a:schemeClr val="tx1"/>
                </a:solidFill>
              </a:rPr>
              <a:t>publishes to every </a:t>
            </a:r>
            <a:r>
              <a:rPr lang="en-US" sz="2000" b="1" dirty="0" smtClean="0">
                <a:solidFill>
                  <a:schemeClr val="tx1"/>
                </a:solidFill>
              </a:rPr>
              <a:t>land the </a:t>
            </a:r>
            <a:r>
              <a:rPr lang="en-US" sz="2000" b="1" dirty="0" smtClean="0">
                <a:solidFill>
                  <a:schemeClr val="tx1"/>
                </a:solidFill>
              </a:rPr>
              <a:t>work of an almighty hand.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smtClean="0">
                <a:solidFill>
                  <a:schemeClr val="tx1"/>
                </a:solidFill>
              </a:rPr>
              <a:t>Soon as the evening shades </a:t>
            </a:r>
            <a:r>
              <a:rPr lang="en-US" sz="2000" b="1" dirty="0" smtClean="0">
                <a:solidFill>
                  <a:schemeClr val="tx1"/>
                </a:solidFill>
              </a:rPr>
              <a:t>prevail the </a:t>
            </a:r>
            <a:r>
              <a:rPr lang="en-US" sz="2000" b="1" dirty="0" smtClean="0">
                <a:solidFill>
                  <a:schemeClr val="tx1"/>
                </a:solidFill>
              </a:rPr>
              <a:t>moon takes up the wondrous tale,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and </a:t>
            </a:r>
            <a:r>
              <a:rPr lang="en-US" sz="2000" b="1" dirty="0" smtClean="0">
                <a:solidFill>
                  <a:schemeClr val="tx1"/>
                </a:solidFill>
              </a:rPr>
              <a:t>nightly to the listening </a:t>
            </a:r>
            <a:r>
              <a:rPr lang="en-US" sz="2000" b="1" dirty="0" smtClean="0">
                <a:solidFill>
                  <a:schemeClr val="tx1"/>
                </a:solidFill>
              </a:rPr>
              <a:t>earth repeats </a:t>
            </a:r>
            <a:r>
              <a:rPr lang="en-US" sz="2000" b="1" dirty="0" smtClean="0">
                <a:solidFill>
                  <a:schemeClr val="tx1"/>
                </a:solidFill>
              </a:rPr>
              <a:t>the story of her birth;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whilst </a:t>
            </a:r>
            <a:r>
              <a:rPr lang="en-US" sz="2000" b="1" dirty="0" smtClean="0">
                <a:solidFill>
                  <a:schemeClr val="tx1"/>
                </a:solidFill>
              </a:rPr>
              <a:t>all the stars that round her burn</a:t>
            </a:r>
            <a:r>
              <a:rPr lang="en-US" sz="2000" b="1" dirty="0" smtClean="0">
                <a:solidFill>
                  <a:schemeClr val="tx1"/>
                </a:solidFill>
              </a:rPr>
              <a:t>, and </a:t>
            </a:r>
            <a:r>
              <a:rPr lang="en-US" sz="2000" b="1" dirty="0" smtClean="0">
                <a:solidFill>
                  <a:schemeClr val="tx1"/>
                </a:solidFill>
              </a:rPr>
              <a:t>all the planets in their turn,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confirm </a:t>
            </a:r>
            <a:r>
              <a:rPr lang="en-US" sz="2000" b="1" dirty="0" smtClean="0">
                <a:solidFill>
                  <a:schemeClr val="tx1"/>
                </a:solidFill>
              </a:rPr>
              <a:t>the tidings, as they roll</a:t>
            </a:r>
            <a:r>
              <a:rPr lang="en-US" sz="2000" b="1" dirty="0" smtClean="0">
                <a:solidFill>
                  <a:schemeClr val="tx1"/>
                </a:solidFill>
              </a:rPr>
              <a:t>, and </a:t>
            </a:r>
            <a:r>
              <a:rPr lang="en-US" sz="2000" b="1" dirty="0" smtClean="0">
                <a:solidFill>
                  <a:schemeClr val="tx1"/>
                </a:solidFill>
              </a:rPr>
              <a:t>spread the truth from pole to pole.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smtClean="0">
                <a:solidFill>
                  <a:schemeClr val="tx1"/>
                </a:solidFill>
              </a:rPr>
              <a:t>What though in solemn silence </a:t>
            </a:r>
            <a:r>
              <a:rPr lang="en-US" sz="2000" b="1" dirty="0" smtClean="0">
                <a:solidFill>
                  <a:schemeClr val="tx1"/>
                </a:solidFill>
              </a:rPr>
              <a:t>all move </a:t>
            </a:r>
            <a:r>
              <a:rPr lang="en-US" sz="2000" b="1" dirty="0" smtClean="0">
                <a:solidFill>
                  <a:schemeClr val="tx1"/>
                </a:solidFill>
              </a:rPr>
              <a:t>round the dark terrestrial ball;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what </a:t>
            </a:r>
            <a:r>
              <a:rPr lang="en-US" sz="2000" b="1" dirty="0" smtClean="0">
                <a:solidFill>
                  <a:schemeClr val="tx1"/>
                </a:solidFill>
              </a:rPr>
              <a:t>though nor real voice nor </a:t>
            </a:r>
            <a:r>
              <a:rPr lang="en-US" sz="2000" b="1" dirty="0" smtClean="0">
                <a:solidFill>
                  <a:schemeClr val="tx1"/>
                </a:solidFill>
              </a:rPr>
              <a:t>sound amid </a:t>
            </a:r>
            <a:r>
              <a:rPr lang="en-US" sz="2000" b="1" dirty="0" smtClean="0">
                <a:solidFill>
                  <a:schemeClr val="tx1"/>
                </a:solidFill>
              </a:rPr>
              <a:t>their radiant orbs be found;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in </a:t>
            </a:r>
            <a:r>
              <a:rPr lang="en-US" sz="2000" b="1" dirty="0" smtClean="0">
                <a:solidFill>
                  <a:schemeClr val="tx1"/>
                </a:solidFill>
              </a:rPr>
              <a:t>reason's ear they all rejoice</a:t>
            </a:r>
            <a:r>
              <a:rPr lang="en-US" sz="2000" b="1" dirty="0" smtClean="0">
                <a:solidFill>
                  <a:schemeClr val="tx1"/>
                </a:solidFill>
              </a:rPr>
              <a:t>, and </a:t>
            </a:r>
            <a:r>
              <a:rPr lang="en-US" sz="2000" b="1" dirty="0" smtClean="0">
                <a:solidFill>
                  <a:schemeClr val="tx1"/>
                </a:solidFill>
              </a:rPr>
              <a:t>utter forth a glorious voice,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for </a:t>
            </a:r>
            <a:r>
              <a:rPr lang="en-US" sz="2000" b="1" dirty="0" smtClean="0">
                <a:solidFill>
                  <a:schemeClr val="tx1"/>
                </a:solidFill>
              </a:rPr>
              <a:t>ever singing as they shine</a:t>
            </a:r>
            <a:r>
              <a:rPr lang="en-US" sz="2000" b="1" dirty="0" smtClean="0">
                <a:solidFill>
                  <a:schemeClr val="tx1"/>
                </a:solidFill>
              </a:rPr>
              <a:t>, 'The </a:t>
            </a:r>
            <a:r>
              <a:rPr lang="en-US" sz="2000" b="1" dirty="0" smtClean="0">
                <a:solidFill>
                  <a:schemeClr val="tx1"/>
                </a:solidFill>
              </a:rPr>
              <a:t>hand that made us is divine.'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Spacious Firmament on High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Spacious Firmament on High </dc:title>
  <dc:creator>mary</dc:creator>
  <cp:lastModifiedBy>user</cp:lastModifiedBy>
  <cp:revision>6</cp:revision>
  <dcterms:created xsi:type="dcterms:W3CDTF">2017-04-30T03:44:05Z</dcterms:created>
  <dcterms:modified xsi:type="dcterms:W3CDTF">2017-04-30T18:54:52Z</dcterms:modified>
</cp:coreProperties>
</file>