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8DB9-5A22-48BE-9E16-3808835DB21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53-8F4D-4CE5-8BDF-799D897EB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8DB9-5A22-48BE-9E16-3808835DB21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53-8F4D-4CE5-8BDF-799D897EB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8DB9-5A22-48BE-9E16-3808835DB21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53-8F4D-4CE5-8BDF-799D897EB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8DB9-5A22-48BE-9E16-3808835DB21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53-8F4D-4CE5-8BDF-799D897EB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8DB9-5A22-48BE-9E16-3808835DB21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53-8F4D-4CE5-8BDF-799D897EB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8DB9-5A22-48BE-9E16-3808835DB21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53-8F4D-4CE5-8BDF-799D897EB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8DB9-5A22-48BE-9E16-3808835DB21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53-8F4D-4CE5-8BDF-799D897EB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8DB9-5A22-48BE-9E16-3808835DB21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53-8F4D-4CE5-8BDF-799D897EB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8DB9-5A22-48BE-9E16-3808835DB21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53-8F4D-4CE5-8BDF-799D897EB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8DB9-5A22-48BE-9E16-3808835DB21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53-8F4D-4CE5-8BDF-799D897EB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8DB9-5A22-48BE-9E16-3808835DB21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75053-8F4D-4CE5-8BDF-799D897EB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8DB9-5A22-48BE-9E16-3808835DB21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75053-8F4D-4CE5-8BDF-799D897EB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urify My Heart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rificame limpiame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60960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Purificame</a:t>
            </a:r>
            <a:r>
              <a:rPr lang="en-US" b="1" dirty="0" smtClean="0"/>
              <a:t> </a:t>
            </a:r>
            <a:r>
              <a:rPr lang="en-US" b="1" dirty="0" err="1" smtClean="0"/>
              <a:t>limpiame</a:t>
            </a:r>
            <a:r>
              <a:rPr lang="en-US" b="1" dirty="0" smtClean="0"/>
              <a:t> </a:t>
            </a:r>
            <a:r>
              <a:rPr lang="en-US" b="1" dirty="0" err="1" smtClean="0"/>
              <a:t>Señor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362200"/>
            <a:ext cx="6248400" cy="38862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s-ES" b="1" dirty="0" err="1" smtClean="0">
                <a:solidFill>
                  <a:schemeClr val="tx1"/>
                </a:solidFill>
              </a:rPr>
              <a:t>Enseñame</a:t>
            </a:r>
            <a:r>
              <a:rPr lang="es-ES" b="1" dirty="0" smtClean="0">
                <a:solidFill>
                  <a:schemeClr val="tx1"/>
                </a:solidFill>
              </a:rPr>
              <a:t> tu camino señor</a:t>
            </a: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Y </a:t>
            </a:r>
            <a:r>
              <a:rPr lang="es-ES" b="1" dirty="0" err="1" smtClean="0">
                <a:solidFill>
                  <a:schemeClr val="tx1"/>
                </a:solidFill>
              </a:rPr>
              <a:t>y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err="1" smtClean="0">
                <a:solidFill>
                  <a:schemeClr val="tx1"/>
                </a:solidFill>
              </a:rPr>
              <a:t>andare</a:t>
            </a:r>
            <a:r>
              <a:rPr lang="es-ES" b="1" dirty="0" smtClean="0">
                <a:solidFill>
                  <a:schemeClr val="tx1"/>
                </a:solidFill>
              </a:rPr>
              <a:t> en tu luz</a:t>
            </a: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Dame </a:t>
            </a:r>
            <a:r>
              <a:rPr lang="es-ES" b="1" dirty="0" smtClean="0">
                <a:solidFill>
                  <a:schemeClr val="tx1"/>
                </a:solidFill>
              </a:rPr>
              <a:t>un </a:t>
            </a:r>
            <a:r>
              <a:rPr lang="es-ES" b="1" dirty="0" err="1" smtClean="0">
                <a:solidFill>
                  <a:schemeClr val="tx1"/>
                </a:solidFill>
              </a:rPr>
              <a:t>corazon</a:t>
            </a:r>
            <a:r>
              <a:rPr lang="es-ES" b="1" dirty="0" smtClean="0">
                <a:solidFill>
                  <a:schemeClr val="tx1"/>
                </a:solidFill>
              </a:rPr>
              <a:t> entregado a ti</a:t>
            </a: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Para </a:t>
            </a:r>
            <a:r>
              <a:rPr lang="es-ES" b="1" dirty="0" smtClean="0">
                <a:solidFill>
                  <a:schemeClr val="tx1"/>
                </a:solidFill>
              </a:rPr>
              <a:t>honrarte oh Dios</a:t>
            </a:r>
          </a:p>
          <a:p>
            <a:pPr algn="l"/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Purificame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limpiame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Señor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Y </a:t>
            </a:r>
            <a:r>
              <a:rPr lang="es-ES" b="1" dirty="0" err="1" smtClean="0">
                <a:solidFill>
                  <a:srgbClr val="FF0000"/>
                </a:solidFill>
              </a:rPr>
              <a:t>librame</a:t>
            </a:r>
            <a:r>
              <a:rPr lang="es-ES" b="1" dirty="0" smtClean="0">
                <a:solidFill>
                  <a:srgbClr val="FF0000"/>
                </a:solidFill>
              </a:rPr>
              <a:t> de lo que impida el fluir</a:t>
            </a:r>
          </a:p>
          <a:p>
            <a:pPr algn="l"/>
            <a:r>
              <a:rPr lang="es-ES" b="1" dirty="0" err="1" smtClean="0">
                <a:solidFill>
                  <a:srgbClr val="FF0000"/>
                </a:solidFill>
              </a:rPr>
              <a:t>Purificame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limpiame</a:t>
            </a:r>
            <a:r>
              <a:rPr lang="es-ES" b="1" dirty="0" smtClean="0">
                <a:solidFill>
                  <a:srgbClr val="FF0000"/>
                </a:solidFill>
              </a:rPr>
              <a:t> señor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Y </a:t>
            </a:r>
            <a:r>
              <a:rPr lang="es-ES" b="1" dirty="0" err="1" smtClean="0">
                <a:solidFill>
                  <a:srgbClr val="FF0000"/>
                </a:solidFill>
              </a:rPr>
              <a:t>librame</a:t>
            </a:r>
            <a:r>
              <a:rPr lang="es-ES" b="1" dirty="0" smtClean="0">
                <a:solidFill>
                  <a:srgbClr val="FF0000"/>
                </a:solidFill>
              </a:rPr>
              <a:t> de lo que impida el fluir de tu </a:t>
            </a:r>
            <a:r>
              <a:rPr lang="es-ES" b="1" dirty="0" smtClean="0">
                <a:solidFill>
                  <a:srgbClr val="FF0000"/>
                </a:solidFill>
              </a:rPr>
              <a:t>amor</a:t>
            </a:r>
            <a:endParaRPr lang="es-E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Purificame limpiame Señor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Purifícame(Eugene Greco)  spanish</dc:title>
  <dc:creator>FRONT</dc:creator>
  <cp:lastModifiedBy>FRONT</cp:lastModifiedBy>
  <cp:revision>11</cp:revision>
  <dcterms:created xsi:type="dcterms:W3CDTF">2025-11-15T19:55:29Z</dcterms:created>
  <dcterms:modified xsi:type="dcterms:W3CDTF">2025-11-15T21:24:14Z</dcterms:modified>
</cp:coreProperties>
</file>