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729B-F9FC-41F5-A115-85F6CA3F8118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C941-1D4C-4691-BA13-B23D2A627D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urify My Hear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fica-me(Ensina-m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1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Purifica</a:t>
            </a:r>
            <a:r>
              <a:rPr lang="en-US" b="1" dirty="0" smtClean="0"/>
              <a:t>-me(</a:t>
            </a:r>
            <a:r>
              <a:rPr lang="en-US" b="1" dirty="0" err="1" smtClean="0"/>
              <a:t>Ensina</a:t>
            </a:r>
            <a:r>
              <a:rPr lang="en-US" b="1" dirty="0" smtClean="0"/>
              <a:t>-me)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2438400"/>
            <a:ext cx="5257800" cy="38100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b="1" dirty="0">
                <a:solidFill>
                  <a:schemeClr val="tx1"/>
                </a:solidFill>
              </a:rPr>
              <a:t>Ensina-me teu caminho, senhor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E andarei em tua luz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Dá-me um coração quebrantado a ti</a:t>
            </a:r>
            <a:br>
              <a:rPr lang="pt-BR" b="1" dirty="0">
                <a:solidFill>
                  <a:schemeClr val="tx1"/>
                </a:solidFill>
              </a:rPr>
            </a:br>
            <a:r>
              <a:rPr lang="pt-BR" b="1" dirty="0">
                <a:solidFill>
                  <a:schemeClr val="tx1"/>
                </a:solidFill>
              </a:rPr>
              <a:t>Para honrar-te, oh! Deus</a:t>
            </a:r>
            <a:r>
              <a:rPr lang="pt-BR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Purifica-me</a:t>
            </a:r>
            <a:r>
              <a:rPr lang="pt-BR" b="1" dirty="0">
                <a:solidFill>
                  <a:srgbClr val="FF0000"/>
                </a:solidFill>
              </a:rPr>
              <a:t>, limpa-me, senhor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E livra-me do que impeça o teu fluir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Purifica-me, limpa-me, senhor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E livra-me do que impeça o teu fluir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Deus de </a:t>
            </a:r>
            <a:r>
              <a:rPr lang="pt-BR" b="1" dirty="0" smtClean="0">
                <a:solidFill>
                  <a:srgbClr val="FF0000"/>
                </a:solidFill>
              </a:rPr>
              <a:t>amor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Purifica-me(Ensina-me)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Purifica-me(Ensina-me)  portuguse</dc:title>
  <dc:creator>FRONT</dc:creator>
  <cp:lastModifiedBy>FRONT</cp:lastModifiedBy>
  <cp:revision>6</cp:revision>
  <dcterms:created xsi:type="dcterms:W3CDTF">2025-11-15T20:11:10Z</dcterms:created>
  <dcterms:modified xsi:type="dcterms:W3CDTF">2025-11-15T21:43:13Z</dcterms:modified>
</cp:coreProperties>
</file>