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D688-5A0D-412E-8E30-C404C1758F85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C904-82B9-4A0B-BC0B-BADBFDD54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D688-5A0D-412E-8E30-C404C1758F85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C904-82B9-4A0B-BC0B-BADBFDD54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D688-5A0D-412E-8E30-C404C1758F85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C904-82B9-4A0B-BC0B-BADBFDD54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D688-5A0D-412E-8E30-C404C1758F85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C904-82B9-4A0B-BC0B-BADBFDD54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D688-5A0D-412E-8E30-C404C1758F85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C904-82B9-4A0B-BC0B-BADBFDD54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D688-5A0D-412E-8E30-C404C1758F85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C904-82B9-4A0B-BC0B-BADBFDD54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D688-5A0D-412E-8E30-C404C1758F85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C904-82B9-4A0B-BC0B-BADBFDD54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D688-5A0D-412E-8E30-C404C1758F85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C904-82B9-4A0B-BC0B-BADBFDD54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D688-5A0D-412E-8E30-C404C1758F85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C904-82B9-4A0B-BC0B-BADBFDD54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D688-5A0D-412E-8E30-C404C1758F85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C904-82B9-4A0B-BC0B-BADBFDD54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D688-5A0D-412E-8E30-C404C1758F85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C904-82B9-4A0B-BC0B-BADBFDD54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0D688-5A0D-412E-8E30-C404C1758F85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0C904-82B9-4A0B-BC0B-BADBFDD549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nd Can it be That I should Gain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보혈로 날 사심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404665"/>
            <a:ext cx="3960440" cy="504056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 보혈로 날 사심은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484784"/>
            <a:ext cx="4896544" cy="468052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>
                <a:solidFill>
                  <a:schemeClr val="tx1"/>
                </a:solidFill>
              </a:rPr>
              <a:t>주 보혈로 날 사심은 그 뜻이 깊고 크셔라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상하심과 죽으심이 어찌 날 위함이온지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후</a:t>
            </a:r>
            <a:r>
              <a:rPr lang="ko-KR" altLang="en-US" sz="2000" b="1" dirty="0">
                <a:solidFill>
                  <a:srgbClr val="FF0000"/>
                </a:solidFill>
              </a:rPr>
              <a:t>렴</a:t>
            </a:r>
            <a:endParaRPr lang="en-US" altLang="ko-KR" sz="2000" b="1" dirty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놀라워라 </a:t>
            </a:r>
            <a:r>
              <a:rPr lang="ko-KR" altLang="en-US" sz="2000" b="1" dirty="0">
                <a:solidFill>
                  <a:srgbClr val="FF0000"/>
                </a:solidFill>
              </a:rPr>
              <a:t>주 사랑이 날 위해 죽으신 사랑 </a:t>
            </a:r>
            <a:br>
              <a:rPr lang="ko-KR" altLang="en-US" sz="2000" b="1" dirty="0">
                <a:solidFill>
                  <a:srgbClr val="FF0000"/>
                </a:solidFill>
              </a:rPr>
            </a:br>
            <a:r>
              <a:rPr lang="ko-KR" altLang="en-US" sz="2000" b="1" dirty="0">
                <a:solidFill>
                  <a:srgbClr val="FF0000"/>
                </a:solidFill>
              </a:rPr>
              <a:t>놀라워라 주 사랑이 어찌 날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위함이온지</a:t>
            </a:r>
            <a:r>
              <a:rPr lang="ko-KR" altLang="en-US" sz="2000" b="1" dirty="0">
                <a:solidFill>
                  <a:srgbClr val="FF0000"/>
                </a:solidFill>
              </a:rPr>
              <a:t/>
            </a:r>
            <a:br>
              <a:rPr lang="ko-KR" altLang="en-US" sz="2000" b="1" dirty="0">
                <a:solidFill>
                  <a:srgbClr val="FF0000"/>
                </a:solidFill>
              </a:rPr>
            </a:b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>
                <a:solidFill>
                  <a:schemeClr val="tx1"/>
                </a:solidFill>
              </a:rPr>
              <a:t/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하늘보좌 아버지 집 겸손히 떠나신 그 뜻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주의 사랑 사랑만이 그 일을 이루셨도다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>
                <a:solidFill>
                  <a:schemeClr val="tx1"/>
                </a:solidFill>
              </a:rPr>
              <a:t/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나는 주의 소유되고 주는 나의 상전이니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그 명령만 따르오리 공의의 옷 입고 살리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보혈로 날 사심은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감당 못할 내 주 은혜</dc:title>
  <dc:creator>mary</dc:creator>
  <cp:lastModifiedBy>FRONT</cp:lastModifiedBy>
  <cp:revision>15</cp:revision>
  <dcterms:created xsi:type="dcterms:W3CDTF">2017-02-27T14:07:15Z</dcterms:created>
  <dcterms:modified xsi:type="dcterms:W3CDTF">2025-11-15T21:51:40Z</dcterms:modified>
</cp:coreProperties>
</file>