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9B230-2527-4A1D-8B96-D94E5F854A0C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18A1E-5356-4904-84F4-043A6CF633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 King of Love My Shepherd Is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목자는 사랑의 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104456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/>
              <a:t>내 목자는 사랑의 왕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4464496" cy="5400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ko-KR" altLang="en-US" b="1" dirty="0">
                <a:solidFill>
                  <a:schemeClr val="tx1"/>
                </a:solidFill>
              </a:rPr>
              <a:t>내 목자는 사랑의 왕 선하고 미쁘시네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내가 주님의 것이매 부족함이 없도다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생명수 흐르는곳에 내 영혼 이끄시고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푸른 방초 동산에서 하늘 양식 주시네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어리석게 방황해도 사랑의 손으로서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인자하게 주의 집에 날 </a:t>
            </a:r>
            <a:r>
              <a:rPr lang="ko-KR" altLang="en-US" b="1" dirty="0" smtClean="0">
                <a:solidFill>
                  <a:schemeClr val="tx1"/>
                </a:solidFill>
              </a:rPr>
              <a:t>인도하셨도다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어리석게 방황해도 사랑의 손으로서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주님이 거한 집으로 날 인도하시었네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죽음 골짝 두렵쟎네 내 곁에 주 계시면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그 막대기와 지팡이 날 </a:t>
            </a:r>
            <a:r>
              <a:rPr lang="ko-KR" altLang="en-US" b="1" dirty="0" smtClean="0">
                <a:solidFill>
                  <a:schemeClr val="tx1"/>
                </a:solidFill>
              </a:rPr>
              <a:t>인도하시도다 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 앞에 상을 펴시사 은혜로 채우시니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하늘 축복과 은총이 내 잔에 넘치도다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긴 세월 지나 갈지나 선함은 영원하리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 선한 목자 향하여 노래로 찬양하네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긴 세월 지나 갈지나 선함은 영원하리 </a:t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내 선한 목자 향하여 노래로 찬양 </a:t>
            </a:r>
            <a:r>
              <a:rPr lang="ko-KR" altLang="en-US" b="1" dirty="0" smtClean="0">
                <a:solidFill>
                  <a:schemeClr val="tx1"/>
                </a:solidFill>
              </a:rPr>
              <a:t>하겠네</a:t>
            </a:r>
            <a:r>
              <a:rPr lang="ko-KR" altLang="en-US" b="1" dirty="0">
                <a:solidFill>
                  <a:schemeClr val="tx1"/>
                </a:solidFill>
              </a:rPr>
              <a:t/>
            </a:r>
            <a:br>
              <a:rPr lang="ko-KR" altLang="en-US" b="1" dirty="0">
                <a:solidFill>
                  <a:schemeClr val="tx1"/>
                </a:solidFill>
              </a:rPr>
            </a:br>
            <a:r>
              <a:rPr lang="ko-KR" altLang="en-US" b="1" dirty="0">
                <a:solidFill>
                  <a:schemeClr val="tx1"/>
                </a:solidFill>
              </a:rPr>
              <a:t>아멘 </a:t>
            </a:r>
            <a:r>
              <a:rPr lang="ko-KR" altLang="en-US" b="1" dirty="0" smtClean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목자는 사랑의 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목자는 사랑의 왕</dc:title>
  <dc:creator>mary</dc:creator>
  <cp:lastModifiedBy>FRONT</cp:lastModifiedBy>
  <cp:revision>12</cp:revision>
  <dcterms:created xsi:type="dcterms:W3CDTF">2017-02-28T02:39:18Z</dcterms:created>
  <dcterms:modified xsi:type="dcterms:W3CDTF">2025-11-15T19:41:48Z</dcterms:modified>
</cp:coreProperties>
</file>